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Третьеиюньская монархия и реформы Столыпина: вопросы урока
</a:t>
            </a:r>
            <a:endParaRPr lang="en-US" sz="3911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политические изменения и реформы, определившие Россию начала XX века.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перемен в России начала XX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 ознаменовалось кризисом царской власти и усилением революционной активности. Неудовлетворённость итогами реформ XIX века требовала новых подходов к управлению и развитию страны для сохранения государства.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Третьеиюньский переворот 1907 года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июня 1907 года царь Николай II распустил Вторую Государственную думу и произвёл односторонние изменения в избирательном законе, ограничив участие рабочих и крестьян. Такой шаг означал усиление влияния землевладельцев и промышленников в политике.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переворот символизировал переход к жёсткой монархической власти, сводя на нет многие достижения революции 1905 года и вводя авторитарные методы управления без контроля со стороны парламента.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законодательной роли Государственной думы, превращение парламента в орган с минимальными полномочиями и усиление монархической власти.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Третьеиюньской монархии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контрольных мер: цензура прессы стала строже, а официальные репрессии против оппозиции значительно усилились.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роль исполнительных органов — Совета министров и лично царя — с одновременным сохранением видимости политической системы.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избирательной системы, которая обеспечивала поддержку помещиков и подавляла либерально-демократические устремления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П.А. Столыпин: реформатор с твёрдой позицией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карьерный путь Столыпина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дворянской семье, с молодости проявлял способности к государственному управлению. В течение карьеры занимал посты в правительстве, что сформировало его взгляды на необходимость сочетания реформ и жёсткой дисциплины.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и уникальность реформатора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Столыпин последовательно выступал за мирное развитие России через реформы, отвергая революционный насильственный путь. Его политика базировалась на укреплении государства и создании экономически самостоятельного крестьянства.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военно-полевых судов обеспечивало быстрое и жёсткое наказание за революционные преступления и поддержание общественного порядка.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реформ Столыпина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реформа была направлена на разрушение крестьянской общины и развитие индивидуального землевладения как основы экономики.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 учебных заведений и поддержка образования создавали фундамент для повышения квалификации и подготовки кадров.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поощрение социальной мобильности и предпринимательства способствовало экономическому росту и укреплению государственной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задачи аграрной реформы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класса самостоятельных землевладельцев, заинтересованных в развитии своих хозяйств и улучшении сельскохозяйственного производства.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традиционной крестьянской общины с переходом к эффективным агротехнологиям и повышению производительности труда на селе.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Расчленённость земельных участков в форме полос (чересполосица) снижала эффективность обработки почвы и урожайность.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Сохранявшиеся коллективные формы хозяйствования тормозили внедрение новшеств и личную инициативу крестьян.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малоземелья и перенаселения усугубляли нищету и затрудняли развитие аграрного сектора.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деревни до реформ Столыпина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сельского хозяйства: хуторские и отрубные хозяйства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индивидуальных форм земледелия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1907 по 1915 год число хуторов увеличилось в пять раз, что свидетельствует о тенденции к выходу крестьян из общины и становлению самостоятельных хозяйств.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шёл особенно активно в южных и восточных регионах, где благоприятный климат обеспечивал высокую урожайность при индивидуальном ведении 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 в Сибири и на Дальнем Востоке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землевладения ускорили переселение и развитие экономически перспективных территорий, что положительно повлияло на прирост сельскохозяйственного производства.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1907 по 1914 год государство активно способствовало переселению крестьян в отдалённые регионы, предоставляя земли и материальную помощь.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поддержка: кредиты и переселение крестьян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поземельный банк расширил программу долгосрочных кредитов, что значительно увеличило доступ крестьян к земле.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Бесплатное предоставление земли переселенцам поощряло их переезд и освоение новых территорий, поддерживая экономический рост.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железнодорожной инфраструктуры улучшало транспортную связь, облегчая экономическую интеграцию новых поселений.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реформам: политические противоречия и террор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711689" y="191720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Столыпина вызвали активное сопротивление со стороны левых партий, таких как эсеры и социал-демократы, а также части крестьян, отказывавшихся выходить из общин. В городах и селах частыми стали забастовки и протесты против жесткой политики правительства.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711689" y="30910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1906–1911 годов зарегистрировано свыше тысячи террористических актов против государственных служащих. В 1911 году в Киеве было совершено смертельное покушение на самого Столыпина, что подчеркнуло остроту политической борьбы того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от 9 ноября 1906 года предоставил крестьянам право свободного выхода из общины и организации хуторов и отрубов, что стало фундаментом для индивидуализации землевладения.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14 июня 1910 года закрепил право частной собственности, официально прекратив земельные переделы и ограничив права общины на перераспределение земли.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передачи земли по наследству были упрощены, что способствовало формированию устойчивых аграрных хозяйств при частном землевладении.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база столыпинских преобразований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реализации аграрной реформы (1907–1915)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индивидуальных хозяйств быстро росло, особенно в южных регионах, стимулируя экономическую активность и расширение посевных площадей.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числа крестьян, покинувших общины, свидетельствует о значительных сдвигах в аграрной структуре Российской империи.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Министерства земледелия Российской империи, 1916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аграрной реформы в цифрах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значительный рост личного землевладения и улучшение сельскохозяйственных показателей за 1906–1915 годы.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способствовали развитию землевладения и улучшению аграрной производительности в рамках существующей социальной структуры.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статистики Министерства земледелия Российской империи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июня 1907 года количество забастовок резко сократилось, снизившись с 26 тысяч в 1905 году до всего 222 в 1910-м, что свидетельствует о жёстком подавлении рабочей активности.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ограничивали деятельность профсоюзов, запрещая массовые выступления и организованное представительство рабочих, усиливая государственный контроль.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Наблюдалось увеличение числа арестов и репрессий против активистов, а цензура эффективно подавляла свободную печать и распространение рабочих идей.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рабочих в условиях Третьеиюньской монархии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и британская пресса подчёркивала положительный вклад аграрных реформ в развитие сельского хозяйства и экономику страны.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либералы критиковали авторитаризм и политические репрессии, указывая на опасность подавления гражданских свобод.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аграрные эксперты видели в инициативах Столыпина инновационный подход, однако предупреждали о потенциальных рисках усугубления социальной нестабильности.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реакция на реформы в России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реформ: после Столыпина (1911–1914)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Угасание реформаторского курса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убийства Столыпина в 1911 году темпы реформ значительно снизились. Новые руководители не проявляли прежней решимости, что замедлило экономические преобразования в сельском хозяйстве.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общественной напряжённости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замедления реформ в обществе усиливались противоречия и напряжённость. Отсутствие эффективного развития способствовало росту оппозиционных настроений перед Первой мировой войной.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Аграрное перенаселение и ограниченность плодородных земель создавали серьёзные препятствия для устойчивого развития сельского хозяйства.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противоречия реформ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хозяйства создавались неравномерно, что привело к социальным различиям и конфликтам между крестьянами.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не были готовы к самостоятельному ведению хозяйства, что снижало эффективность реформ и порождало недовольство.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меры и политические репрессии ограничивали политическую конкуренцию и укрепляли социальное напряжение до 1917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Столыпинская аграрная реформа оказала значительное влияние на последующее развитие села, заложив основы для новых форм землевладения.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реформ частично легли в основу политики НЭПа, поддержав рыночные механизмы в сельском хозяйстве 1920-х годов.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отмечают, что непоследовательность реформ способствовала социальной нестабильности, что в итоге подготовило почву к революционным событиям 1917 года.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и исторические оценки реформ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Столыпина стали ключевым этапом модернизации России, показав важность баланса между реформами и социальной устойчивостью в государственном развитии.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уроки реформ Столыпина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2026-05-11T06:15:12Z</dcterms:created>
  <dcterms:modified xsi:type="dcterms:W3CDTF">2026-05-11T06:15:12Z</dcterms:modified>
</cp:coreProperties>
</file>