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 чудес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яркому материку гор, рек и удивительных открытий.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лежит почти целиком в Южном полушарии. Её берега омывают Тихий и Атлантический океаны, а на севере материк соединяется с Северной Америкой. Это большой материк с очень разной природой и климатом.
</a:t>
            </a:r>
            <a:endParaRPr lang="en-US" sz="1341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Южная Америка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в форме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карту, Южная Америка напоминает большой треугольник. На западе тянется горная цепь, а по краям заметны длинные береговые линии. Такая форма сразу показывает, что материк очень вытянутый и необычный.
</a:t>
            </a:r>
            <a:endParaRPr lang="en-US" sz="104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центр и юг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материка находятся Колумбия и Венесуэла. В центре лежат огромная Бразилия, Перу и Боливия, а на юге — Чили, Аргентина и Уругвай. По карте легко увидеть, как много здесь разных стран и пространств.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река и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западной стороне хорошо видны Анды, а через север и центр проходит широкая Амазонка. Берега материка омывают два океана, поэтому Южная Америка кажется открытой сразу в разные стороны.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материк на карте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 км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горная цепь огромна по протяжённости и заметна почти на всей западной стороне Южной Америки.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длину имеют Анды, протянувшиеся вдоль западного края материка.
</a:t>
            </a:r>
            <a:endParaRPr lang="en-US" sz="1274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 дождевые леса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входит в число самых полноводных рек мира. Она несёт огромные массы воды и питает большие влажные территории, где жизнь кипит почти без остановки.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река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реки раскинулись тропические леса Амазонии. Здесь тепло почти весь год, часто идут дожди, а деревья растут так густо, что под ними бывает полумрак.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 облаками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ярусов: высокие деревья, ниже — лианы и пальмы, а у земли — кусты, мхи и тень. Настоящий зелёный дом с множеством комнат.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этажи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Амазонии живут обезьяны, попугаи, ленивцы, капибары и множество насекомых. Каждый находит здесь свою еду, укрытие и место для жизни, будто в большом природном городе.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леса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 жары до холода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у экватора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воздух тёплый и влажный почти круглый год. Здесь много солнца, ливней и густой растительности, поэтому природа растёт очень быстро и пышно.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миры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отличий климата на материке есть влажные леса, сухие равнины, высокие горы и прохладные южные земли. Южная Америка словно собрала несколько климатов в одной большой карте.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Атакама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Атакама осадков почти нет, поэтому земля остаётся очень сухой. Это одно из самых засушливых мест на Земле, где дождь — редкий гость.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юг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 юг, тем прохладнее и ветренее становится погода. Летняя жара уже не такая сильная, а на некоторых территориях дует холодный морской ветер.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86575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водопады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Ориноко и Парана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Амазонки, на материке текут Ориноко и Парана. Эти реки важны для людей, животных и растений, потому что приносят воду, пищу и жизнь в большие районы.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Титикака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горах лежит озеро Титикака. Оно знаменито тем, что находится очень высоко над уровнем моря, а вокруг него живут люди и сохранились старинные традиции.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Игуасу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Бразилии и Аргентины находятся водопады Игуасу. Это мощная стена воды, где слышен громкий шум, а брызги поднимаются так высоко, что кажется, будто вода танцует.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Южной Америки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1140800" y="1963839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— один из самых сильных хищников материка. Он живёт в лесах и умеет быстро и тихо двигаться, чтобы незаметно подкрасться к добыче.
</a:t>
            </a:r>
            <a:endParaRPr lang="en-US" sz="600" dirty="0"/>
          </a:p>
        </p:txBody>
      </p:sp>
      <p:sp>
        <p:nvSpPr>
          <p:cNvPr id="14" name="Text 3"/>
          <p:cNvSpPr txBox="1"/>
          <p:nvPr/>
        </p:nvSpPr>
        <p:spPr>
          <a:xfrm>
            <a:off x="1140800" y="1764479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джунглей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140800" y="428029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Андах встречаются ламы, альпаки и андские кондоры. Одни помогают людям, а другие парят высоко над скалами и выглядят как настоящие короли неба.
</a:t>
            </a:r>
            <a:endParaRPr lang="en-US" sz="600" dirty="0"/>
          </a:p>
        </p:txBody>
      </p:sp>
      <p:sp>
        <p:nvSpPr>
          <p:cNvPr id="16" name="Text 5"/>
          <p:cNvSpPr txBox="1"/>
          <p:nvPr/>
        </p:nvSpPr>
        <p:spPr>
          <a:xfrm>
            <a:off x="1140800" y="408093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 небесные обитатели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40800" y="3701183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живут розовые дельфины, которые особенно хорошо чувствуют себя в тёплой воде. Они удивляют своим цветом и ловко плавают среди речных поворотов.
</a:t>
            </a:r>
            <a:endParaRPr lang="en-US" sz="600" dirty="0"/>
          </a:p>
        </p:txBody>
      </p:sp>
      <p:sp>
        <p:nvSpPr>
          <p:cNvPr id="18" name="Text 7"/>
          <p:cNvSpPr txBox="1"/>
          <p:nvPr/>
        </p:nvSpPr>
        <p:spPr>
          <a:xfrm>
            <a:off x="1140800" y="350182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жители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40800" y="312206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Броненосцы и муравьеды хорошо приспособлены к жизни на открытых пространствах. У них есть свои необычные способы искать пищу и защищаться от опасности.
</a:t>
            </a:r>
            <a:endParaRPr lang="en-US" sz="600" dirty="0"/>
          </a:p>
        </p:txBody>
      </p:sp>
      <p:sp>
        <p:nvSpPr>
          <p:cNvPr id="20" name="Text 9"/>
          <p:cNvSpPr txBox="1"/>
          <p:nvPr/>
        </p:nvSpPr>
        <p:spPr>
          <a:xfrm>
            <a:off x="1140800" y="292270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Стражи равнин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1140800" y="2542954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Ленивцы живут на деревьях и двигаются очень неспешно. Это помогает им экономить силы и оставаться незаметными среди веток и листвы.
</a:t>
            </a:r>
            <a:endParaRPr lang="en-US" sz="600" dirty="0"/>
          </a:p>
        </p:txBody>
      </p:sp>
      <p:sp>
        <p:nvSpPr>
          <p:cNvPr id="22" name="Text 11"/>
          <p:cNvSpPr txBox="1"/>
          <p:nvPr/>
        </p:nvSpPr>
        <p:spPr>
          <a:xfrm>
            <a:off x="1140800" y="234359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Медлительные мастера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224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природные зоны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526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Амазонии растут высокие деревья, пальмы и лианы. Здесь так много влаги и тепла, что растения будто соревнуются, кто вырастет выше и гуще.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8526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541393" y="2279625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деревья встречаются реже, зато много травы и открытого пространства. Такие места подходят животным, которым нужно много ходить в поисках еды и воды.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541393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редколесья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298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равнинах, особенно в пампе, широко разрастается травянистая растительность. Это удобные земли для сельского хозяйства, где человек давно научился выращивать зерно и разводить скот.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42298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пампа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18593" y="2237225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сухих местах появляются колючие кустарники и кактусы. Они умеют беречь влагу и выживать там, где дождей совсем мало.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5918593" y="18035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участки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6070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природа меняется с высотой: чем выше, тем холоднее и беднее растительность. Но и там можно встретить выносливые растения, которым не страшны ветер и холод.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76070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стран Южной Америки говорят по-испански. Это помогает людям из разных государств понимать друг друга, хотя произношение и привычные слова могут немного отличаться.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главным языком является португальский. Поэтому эта страна звучит немного иначе, но тоже является частью общей яркой южноамериканской культуры.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язык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переплелись традиции европейских, индейских и африканских народов. Из-за этого в музыке, одежде, еде и праздниках можно увидеть очень много интересных деталей.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традиции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Южноамериканская культура кажется особенно красочной и тёплой. В ней есть уважение к прошлому, любовь к музыке и обычай праздновать так, будто на улице всегда солнечный день.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культура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сразу узнаётся по морю, горам и длинным пляжам. Здесь рядом стоят высокие дома, известные памятники и оживлённые улицы. Город будто всё время слушает шум волн и весёлую городскую суету.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океана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поражает своими размерами и быстрым ритмом жизни. В нём много деловых кварталов, музеев, школ и стадионов. Этот город похож на огромный муравейник, где каждый день что-то происходит.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 в движении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Буэнос-Айрес, Лима и Богота тоже очень разные. Один город может стоять у широкой реки, другой — у подножия гор, а третий — рядом с океаном. У каждого свои улицы, дома и особое настроение.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 характером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Южной Америки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карты к открытию материка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изучения Южной Америки: от положения на карте к природе, людям и культуре.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которые легко запомнить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1140800" y="1963839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 материка известна Амазонией, яркими праздниками и большим городом Сан-Паулу. Её столица — Бразилиа, а язык общения — португальский.
</a:t>
            </a:r>
            <a:endParaRPr lang="en-US" sz="600" dirty="0"/>
          </a:p>
        </p:txBody>
      </p:sp>
      <p:sp>
        <p:nvSpPr>
          <p:cNvPr id="14" name="Text 3"/>
          <p:cNvSpPr txBox="1"/>
          <p:nvPr/>
        </p:nvSpPr>
        <p:spPr>
          <a:xfrm>
            <a:off x="1140800" y="1764479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140800" y="428029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Эквадор известен не только материковой частью, но и островами Галапагос. Это делает страну особенно интересной: рядом с городами и горами здесь есть ещё и удивительный мир островов.
</a:t>
            </a:r>
            <a:endParaRPr lang="en-US" sz="600" dirty="0"/>
          </a:p>
        </p:txBody>
      </p:sp>
      <p:sp>
        <p:nvSpPr>
          <p:cNvPr id="16" name="Text 5"/>
          <p:cNvSpPr txBox="1"/>
          <p:nvPr/>
        </p:nvSpPr>
        <p:spPr>
          <a:xfrm>
            <a:off x="1140800" y="408093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Эквадор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40800" y="3701183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очень узкая и длинная страна, протянувшаяся вдоль Тихого океана. Из-за такой формы здесь можно увидеть сразу разные природные зоны и климатические пояса.
</a:t>
            </a:r>
            <a:endParaRPr lang="en-US" sz="600" dirty="0"/>
          </a:p>
        </p:txBody>
      </p:sp>
      <p:sp>
        <p:nvSpPr>
          <p:cNvPr id="18" name="Text 7"/>
          <p:cNvSpPr txBox="1"/>
          <p:nvPr/>
        </p:nvSpPr>
        <p:spPr>
          <a:xfrm>
            <a:off x="1140800" y="350182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40800" y="312206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напоминает о древней истории инков. Здесь находятся высокие горы, старинные города и знаменитый Мачу-Пикчу, который привлекает путешественников со всего мира.
</a:t>
            </a:r>
            <a:endParaRPr lang="en-US" sz="600" dirty="0"/>
          </a:p>
        </p:txBody>
      </p:sp>
      <p:sp>
        <p:nvSpPr>
          <p:cNvPr id="20" name="Text 9"/>
          <p:cNvSpPr txBox="1"/>
          <p:nvPr/>
        </p:nvSpPr>
        <p:spPr>
          <a:xfrm>
            <a:off x="1140800" y="292270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1140800" y="2542954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славится танго, пампой и длинной береговой линией. В стране находится столица Буэнос-Айрес, где сочетаются старинные кварталы и современная городская жизнь.
</a:t>
            </a:r>
            <a:endParaRPr lang="en-US" sz="600" dirty="0"/>
          </a:p>
        </p:txBody>
      </p:sp>
      <p:sp>
        <p:nvSpPr>
          <p:cNvPr id="22" name="Text 11"/>
          <p:cNvSpPr txBox="1"/>
          <p:nvPr/>
        </p:nvSpPr>
        <p:spPr>
          <a:xfrm>
            <a:off x="1140800" y="234359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города инков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строили поселения там, где воздух разрежен, а тропинки крутые и узкие. Их дороги, террасы и крепости помогали жить в горах и вести хозяйство. До сих пор эти сооружения удивляют прочностью и точной каменной кладкой.
</a:t>
            </a:r>
            <a:endParaRPr lang="en-US" sz="113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— город на 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в Перу стал одним из самых известных памятников Южной Америки. Город стоит высоко в Андах, словно прячется в облаках. Его каменные стены и площади показывают, как умело древние мастера соединяли красоту и надёжность.
</a:t>
            </a:r>
            <a:endParaRPr lang="en-US" sz="1107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народов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9120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91200"/>
            <a:ext cx="438000" cy="35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собирают тысячи людей на улицах и площадях. Яркие костюмы, маски и ритмичная музыка превращают город в большую праздничную сцену.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родилось в Южной Америке и стало знаменитым во всём мире. Это танец с сильным характером, где движения словно рассказывают маленькую историю.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 звучит очень живо и быстро, поэтому трудно стоять на месте. Её барабаны и мелодии особенно часто слышны во время больших уличных праздников.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 танцы помогают людям хранить память о своих корнях. На праздниках можно увидеть и старинные обычаи, и весёлые современные выступления.
</a:t>
            </a:r>
            <a:endParaRPr lang="en-US" sz="1291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музыка и танцы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покрыта густой травой и подходит для земледелия. Здесь удобно выращивать зерно и разводить скот.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материка равнины становятся прохладнее и просторнее. Они показывают, как по-разному может выглядеть одна и та же большая земля.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и более сухих районах растениям и животным приходится приспосабливаться к жаре, ветру и нехватке воды.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облика равнин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лес, животные теряют укрытие и пищу, а растениям становится труднее расти. Без леса природный мир быстро беднеет и становится тише.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жизни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людям воду, а животным — место для жизни. Если вода загрязняется, страдают рыбы, птицы и целые природные территории вокруг берегов.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 важны всем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может уничтожить большие участки леса за короткое время. После пожара природе нужно много лет, чтобы снова стать живой и густой.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разрушают быстро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экономить воду, не мусорить и защищать леса, природа Южной Америки сохранится дольше. Тогда и люди, и животные будут чувствовать себя лучше.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— значит помогать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Южная Америка важна для мира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Полезные ископаемые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богат медью и другими ресурсами, которые нужны для техники, строительства и транспорта. Без таких материалов трудно представить современную жизнь.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Продукты для многих стран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поставляет миру кофе, какао, бананы и сою. Эти продукты выращивают в тёплом климате, поэтому они становятся частью питания людей в разных странах.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Вода и энергия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Южной Америки важны для жизни людей и работы гидроэлектростанций. Они помогают получать энергию и обеспечивать водой города и хозяйства.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Леса и воздух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помогают сохранять природное равновесие. Они дают дом множеству видов и участвуют в очистке воздуха, словно огромные зелёные фильтры.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увидеть, насколько разнообразны народы, города и традиции на одном материке.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стран находится в Южной Америке, и у каждой — свой характер, история и столица.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Южной Америки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— материк открытий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удивляет горами, лесами, реками и городами. Здесь природа и культура идут рядом, а каждое новое знакомство открывает что-то яркое, необычное и очень запоминающееся.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2026-05-26T06:25:27Z</dcterms:created>
  <dcterms:modified xsi:type="dcterms:W3CDTF">2026-05-26T06:25:27Z</dcterms:modified>
</cp:coreProperties>
</file>