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 и значение митоза: ключевые аспекты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— процесс точного деления, обеспечивающий рост и наследуемость тканей.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открытия митоза и их значение для биологии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Вальтер Флемминг открыл митоз, доказав одинаковость генетического материала у дочерних клеток многоклеточных организмов. Это открыло путь к пониманию наследственной стабильности и связям с заболеваниями.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клеточного цикла и их функциональное значение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растёт и накапливает ресурсы для подготовки к удвоению ДНК и дальнейшему делению.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Интерфаза G1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репликация ДНК — удвоение генетического материала для дочерних клеток.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S-фаза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Осуществляется проверка точности репликации и подготовка к митозу, обеспечивающая целостность генома.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Интерфаза G2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митоз и цитокинез, завершая процесс разделения клетки на две идентичные.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Митотическая фаза (М)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хромосом до и после репликации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S-фазы каждая хромосома представлена одной молекулой ДНК, образующей компактную структуру. Это состояние важно для понимания дальнейших этапов.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3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Однонитевые хромосомы в начале интерфазы
</a:t>
            </a:r>
            <a:endParaRPr lang="en-US" sz="1573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репликации каждая хромосома состоит из двух идентичных сестринских хроматид, соединённых центромерой, что обеспечивает точное распределение наследственной информации при митозе.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94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Двухнитевые хромосомы после синтеза ДНК
</a:t>
            </a:r>
            <a:endParaRPr lang="en-US" sz="159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биологические функции митоза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Гарантирует идентичную передачу генетической информации, что обеспечивает наследственную стабильность и корректное функционирование организма.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процессы регенерации, восстанавливая повреждённые участки тканей у животных и растений.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количественный прирост клеток, важный для роста и формирования тканей у зародыша и взрослого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профазы до телофазы — точный порядок событий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митоза
</a:t>
            </a:r>
            <a:endParaRPr lang="en-US" sz="3663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конденсируются, становятся видимыми под микроскопом, исчезает ядрышко, начинается распад ядерной оболочки.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Центриоли расходятся к полюсам, формируется веретено деления — структура, которая обеспечивает движение хромосом.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Профаза: особенности и ключевые процессы
</a:t>
            </a:r>
            <a:endParaRPr lang="en-US" sz="3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81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68600" y="1629091"/>
            <a:ext cx="3566700" cy="12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выстраиваются по экватору клетки, образуя метафазную пластинку — центральную линию деления клетки.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409125" y="360000"/>
            <a:ext cx="53769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Метафаза: организация хромосом
</a:t>
            </a:r>
            <a:endParaRPr lang="en-US" sz="3670" dirty="0"/>
          </a:p>
        </p:txBody>
      </p:sp>
      <p:sp>
        <p:nvSpPr>
          <p:cNvPr id="8" name="Text 3"/>
          <p:cNvSpPr txBox="1"/>
          <p:nvPr/>
        </p:nvSpPr>
        <p:spPr>
          <a:xfrm>
            <a:off x="4668600" y="3216300"/>
            <a:ext cx="3566700" cy="12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Микротрубочки веретена деления прикрепляются к центромерам, контролируя равномерное распределение хромосом.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Сестринские хроматиды расходятся к противоположным полюсам клетки, обеспечивая идентичность генетического материала.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сбои на данном этапе могут вызвать хромосомные аномалии и нарушение функций дочерних клеток.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Анафаза: разделение сестринских хроматид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81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68600" y="1629091"/>
            <a:ext cx="3566700" cy="12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деспирализуются, формируются новые ядерные оболочки вокруг каждого набора хроматид.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409125" y="360000"/>
            <a:ext cx="53769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Телофаза: восстановление ядер
</a:t>
            </a:r>
            <a:endParaRPr lang="en-US" sz="3800" dirty="0"/>
          </a:p>
        </p:txBody>
      </p:sp>
      <p:sp>
        <p:nvSpPr>
          <p:cNvPr id="8" name="Text 3"/>
          <p:cNvSpPr txBox="1"/>
          <p:nvPr/>
        </p:nvSpPr>
        <p:spPr>
          <a:xfrm>
            <a:off x="4668600" y="3216300"/>
            <a:ext cx="3566700" cy="12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цитокинез — разделение цитоплазмы, что приводит к появлению двух независимых клеток.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животных клетках цитокинез происходит за счёт формирования перетяжки, которая постепенно сжимается, разделяя клеточную цитоплазму на две отдельные дочерние клетки с идентичным наследственным материалом.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растительных клетках формируется клеточная пластинка, которая развивается между дочерними ядрами, отделяя две новые клетки посредством образования новой клеточной стенки из центра к периферии.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Цитокинез: образование дочерних клеток
</a:t>
            </a:r>
            <a:endParaRPr lang="en-US" sz="3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контрольной точке G1 происходит анализ готовности клетки к репликации ДНК, включая оценку условий среды и наличие повреждений, препятствующих прогрессированию в фазу S.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метафазной точке контроля (М-фаза) обеспечивается правильное прикрепление микротрубочек веретена деления к центромерам хромосом, что гарантирует равномерное распределение генетического материала.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этапе G2 проверяется полнота и точность репликации ДНК, а также целостность генетического материала перед началом митоза, предотвращая распространение ошибок в дочерние клетки.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клеточного цикла: основные точки регуляции
</a:t>
            </a:r>
            <a:endParaRPr lang="en-US" sz="3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71881"/>
            <a:ext cx="4839600" cy="1914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митоза и мейоза представлены по количеству делений, генетическому состоянию клеток и биологическим функциям.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способствует стабильности генетической информации и регенерации, тогда как мейоз обеспечивает генетическое разнообразие и формирование половых клеток.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10 класс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митоза и мейоза: главные различия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стабильность при митозе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гарантирует, что дочерние клетки получают полный и идентичный набор хромосом, что поддерживает наследственную информацию без изменений.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ошибки при разделении хромосом или корректировке генетического материала могут привести к мутациям, влияющим на функции клеток и организма в целом.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точности митоза играет ключевую роль в предотвращении хромосомных аномалий и сохранении здоровья многоклеточных организмов.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механизмах митоза иногда вызывают развитие наследственных заболеваний и способствуют возникновению злокачественных опухолей.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Интерфаза преобладает по длительности, обеспечивая рост и подготовку к делению клеток различных типов, включая эпителиальные и нервные.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времени цикла посвящена подготовке и проверкам, а митоз происходит быстро, чтобы своевременно завершать деление.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фаз клеточного цикла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 клеточного цикла 2023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882" y="1747259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8882" y="3403734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митоза в природе и технологиях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растений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обеспечивает интенсивное деление клеток в меристемах, способствуя росту и развитию растений на всех этапах их жизненного цикла.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тканей животных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скорость митотического деления поддерживает обновление кожи, кроветворение и восстановление повреждённых органов у животных.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и биоинженерия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Методы, основанные на митотическом делении, используют для создания генетических копий и разработки терапевтических тканей в биотехнологии.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Культивирование клеток in vitro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применяется для выращивания клеточных культур, что важно для тестирования лекарств, исследования заболеваний и создания лабораторных моделей.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и формирование опухолей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ключевых генах, таких как p53 и RB1, нарушают контроль клеточного цикла, вызывая неконтролируемое деление и развитие опухолевых клеток с изменённым генетическим материалом.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мутаций в регуляторных генах цикла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Микрофотографии опухолевых образований демонстрируют высокое число митотических фигур, что отражает интенсивный рост злокачественных клеток и служит диагностическим признаком агрессивности опухоли.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Микроскопическая визуализация митотических фигур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и электронная микроскопия позволяют визуализировать структуру хромосом и фазы деления с высокой детализацией на клеточном уровне.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Иммунохимическое окрашивание белков выделяет специфические фазы митоза, позволяя определить стадии деления по активности ключевых регуляторных молекул.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Культивирование клеток in vitro создаёт условия для контроля и изучения митоза в искусственной среде, что важно для биомедицинских исследований.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мечения ДНК, например, бромдезоксиуридином, способствует отслеживанию синтеза и распределения генетического материала во время клеточного цикла.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митоза в лаборатории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гомеостаза обеспечивается митозом, так как количество и качество клеток регулируется для оптимального функционирования организма.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делению клеток с точным наследованием возможно формирование разнообразных функций и структур, необходимых для адаптации и выживания видов.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способствовал появлению сложных организмов, позволяя создавать специализированные клетки и ткани с сохранением целостности генетической информации.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митоза в эволюции многоклеточных организмов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жизненно важен для всех многоклеточных организмов, обеспечивая рост, регенерацию и сохранение генетической стабильности, что делает его ключевым процессом в биологии и медицине.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— фундамент жизни и прогресса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2026-05-10T01:16:18Z</dcterms:created>
  <dcterms:modified xsi:type="dcterms:W3CDTF">2026-05-10T01:16:18Z</dcterms:modified>
</cp:coreProperties>
</file>