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двух цивилизаций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быт Запада и Египта через дом, труд, веру и статус.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два мира разделяют тысячелетия, но в каждом люди искали еду, безопасность и порядок. Религия, власть и природа по-разному формировали их повседневность.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мира повседневности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023" y="2013314"/>
            <a:ext cx="305255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0349" y="2030273"/>
            <a:ext cx="305255" cy="2713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041" y="2043839"/>
            <a:ext cx="305255" cy="24420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после Рима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Римской империи Европа стала миром королевств франков, англосаксов и лангобардов. Люди жили рядом с полями, крепостями и церквями, а жизнь зависела от местных властей.
</a:t>
            </a:r>
            <a:endParaRPr lang="en-US" sz="1129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 Нила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Египетский мир развивался вокруг Нила, который давал воду, урожай и дорогу для общения. Здесь соседствовали деревни, города, храмы и хозяйства, связанные с царской властью.
</a:t>
            </a:r>
            <a:endParaRPr lang="en-US" sz="1144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их роль
</a:t>
            </a:r>
            <a:pPr algn="l" indent="0" marL="0">
              <a:lnSpc>
                <a:spcPct val="100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этих обществ помогает увидеть, как жили разные слои людей: крестьяне, ремесленники, жрецы, знать и правители. Повседневные заботы у них были разными, но важными для всех.
</a:t>
            </a:r>
            <a:endParaRPr lang="en-US" sz="1125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точки сравнения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Сословия и статус людей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сословия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западном обществе положение человека почти всегда было известно заранее. Знать владела землей и защищала её, духовенство служило церкви, а зависимые крестьяне обрабатывали поля и платили повинности.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Египетская иерархия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Египте высокое место занимали фараон и жрецы, а ниже находились писцы, ремесленники и крестьяне. Каждая группа выполняла свою часть работы в хозяйстве государства.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46679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статус менял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влиял не только на труд, но и на жилье, одежду, питание и обучение. Чем выше положение, тем больше было удобств, свободного времени и возможностей для детей.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безопасность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на Западе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безопасность держалась на замках, вооруженных дружинах и местных воинах. Путешествие по дорогам было рискованным: нападения и грабежи могли случиться даже рядом с поселениями.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у фараона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Египте порядок поддерживала сильная царская власть. Чиновники следили за сбором налогов, запасами зерна и работой храмов, а охрана берегла имущество государства и общин.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общину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обычного человека спокойствие зависело от соседей, общины и местного правителя. Если власть была слабой, люди чаще сталкивались с голодом, страхом и насилием.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Сила, которая защищает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 обоих мирах была тесно связана с силой власти. Там, где правитель контролировал людей и ресурсы, жизнь становилась предсказуемее и устойчивее.
</a:t>
            </a:r>
            <a:endParaRPr lang="en-US" sz="10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 поселения на Западе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жилища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домов в западных деревнях строили из дерева и глины. Внутри часто было всего одна-две комнаты, очаг и земляной пол, поэтому пространство использовали очень бережно.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 землей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Деревни обычно располагались рядом с полями, лугами и пастбищами. Люди держали скот под рукой, чтобы легче было кормить семью и работать круглый год.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знати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более богатых жителей дома были крепче и просторнее. Каменные стены, отдельный двор и хозяйственные постройки показывали достаток и давали больше удобства и уединения.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без лишнего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уклад был практичным и строгим. Все вещи размещали так, чтобы быстро готовить пищу, хранить запасы и переживать холодные сезоны.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повседневный уклад в Египте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против жары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Египетский дом был приспособлен к жаркому климату. Сырцовый кирпич удерживал прохладу днем, а плоская крыша становилась полезным местом для работы, отдыха и сушки урожая.
</a:t>
            </a:r>
            <a:endParaRPr lang="en-US" sz="1099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и прохлада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помещений было немного света, зато воздух оставался прохладнее, чем снаружи. Маленькие окна защищали от пыли и палящего солнца, а вещи хранили в укромных углах.
</a:t>
            </a:r>
            <a:endParaRPr lang="en-US" sz="1105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как 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кипела повседневная жизнь. Там ставили сосуды с водой, складывали пищу и утварь, а на крыше сушили зерно и ткани после стирки или дождя.
</a:t>
            </a:r>
            <a:endParaRPr lang="en-US" sz="110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зависел от сезона и возможностей семьи, но основа питания оставалась простой. Хлеб и зерновые блюда были важнее всего, потому что их ели ежедневно.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продуктов показывает скромный и однообразный рацион большинства людей, где праздничное мясо было скорее исключением, чем нормой.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описанию повседневного питания в раннем Средневековье Запада; иллюстративная шкала без точных статистических данных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ели на Западе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была тесно связана с Нилом: рядом с водой было больше рыбы, овощей и зерна. В более богатых домах меню становилось разнообразнее.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основу питания составляли доступные продукты долины Нила, а более дорогая еда была связана со статусом и праздниками.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описанию повседневного питания в Древнем Египте; иллюстративная шкала без точных статистических данных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у берегов Нила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795" y="3518200"/>
            <a:ext cx="8140648" cy="11606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83024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костюм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Западной Европе одежда защищала от холода и ветра. Чаще носили шерстяные туники, плащи и ремни, а качество ткани сразу показывало достаток семьи.
</a:t>
            </a:r>
            <a:endParaRPr lang="en-US" sz="1050" dirty="0"/>
          </a:p>
        </p:txBody>
      </p:sp>
      <p:sp>
        <p:nvSpPr>
          <p:cNvPr id="12" name="Text 2"/>
          <p:cNvSpPr txBox="1"/>
          <p:nvPr/>
        </p:nvSpPr>
        <p:spPr>
          <a:xfrm>
            <a:off x="2589155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 против жары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Египте одежда должна была помогать переносить жару. Поэтому особенно ценили лен: из него шили легкие рубахи и накидки, удобные для работы и движения.
</a:t>
            </a:r>
            <a:endParaRPr lang="en-US" sz="1050" dirty="0"/>
          </a:p>
        </p:txBody>
      </p:sp>
      <p:sp>
        <p:nvSpPr>
          <p:cNvPr id="13" name="Text 3"/>
          <p:cNvSpPr txBox="1"/>
          <p:nvPr/>
        </p:nvSpPr>
        <p:spPr>
          <a:xfrm>
            <a:off x="4656122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положения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Украшения, пояса и аккуратная прическа многое говорили о человеке. По ним можно было понять, кто перед тобой: крестьянин, ремесленник, жрец или знатный.
</a:t>
            </a:r>
            <a:endParaRPr lang="en-US" sz="1050" dirty="0"/>
          </a:p>
        </p:txBody>
      </p:sp>
      <p:sp>
        <p:nvSpPr>
          <p:cNvPr id="14" name="Text 4"/>
          <p:cNvSpPr txBox="1"/>
          <p:nvPr/>
        </p:nvSpPr>
        <p:spPr>
          <a:xfrm>
            <a:off x="6726013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как язык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редко был случайным. Он зависел от климата, ремесла, богатства и традиций, поэтому одежда одновременно служила и защитой, и способом показать статус.
</a:t>
            </a:r>
            <a:endParaRPr lang="en-US" sz="1050" dirty="0"/>
          </a:p>
        </p:txBody>
      </p:sp>
      <p:sp>
        <p:nvSpPr>
          <p:cNvPr id="15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внешний вид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ремесла на Западе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западных землях большинство людей работало в деревне: пахали, сеяли, убирали урожай, пасли скот и чинили хозяйственные постройки. Труд был связан с временами года и зависел от погоды.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мастерские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развивались кузнечное, сапожное, ткацкое и гончарное ремесла. Мастерская обычно находилась рядом с домом, а изделия делали вручную и продавали на местном рынке.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часто переходили от отца к сыну или от матери к дочери. Ребенок с ранних лет видел работу взрослых и постепенно учился простым операциям, наблюдая за ними каждый день.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день начинался с рассветом и заканчивался в темноте. У богатых людей труд был легче, но для крестьян и ремесленников он оставался тяжелой и постоянной частью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 и сев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разлива Нила вода оставляла на полях плодородный ил, и земледельцы начинали сеять зерно, используя простые орудия и труд всей семьи.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Жатва и хранение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растения созревали, люди выходили на поля с серпами, собирали зерно и переносили его в амбары, стараясь не потерять ни одного мешка.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каналами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приходило время ремонта: чистили каналы, укрепляли берега, переносили воду и следили, чтобы поля снова получили влагу к следующему сезону.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Ремесла и учет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земледелия, в городах трудились каменщики, ювелиры, гончары и писцы. Их работа поддерживала храмы, дворцы и торговлю по всей стране.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ремесла в Египте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воспитание на Западе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семья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семья обычно была многопоколенной: рядом жили родители, дети и старшие родственники. Все вместе следили за хозяйством, распределяли обязанности и помогали друг другу.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Свадьба по 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часто зависел не только от чувств, но и от положения семьи, имущества и согласия старших. Свадьба укрепляла связи между родственниками и общинами.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 детства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рано включались в труд взрослых: носили воду, присматривали за младшими, работали в поле или в мастерской. Игра и учеба уступали место обязанностям.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84675" y="3096344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Воспитанием занимались не только родители, но и церковь, а также старшие члены семьи. Они учили послушанию, труду, молитве и уважению к возрасту.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84024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египетской семье дом и хозяйство обычно вели вместе. Мужчины работали на полях или в мастерских, а женщины управляли бытом, готовили пищу и воспитывали детей.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01810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женщин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 Египте могли владеть имуществом, распоряжаться им и заключать сделки. Это делало их положение заметнее, чем во многих других древних обществах.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0215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Детей с ранних лет приучали к послушанию, труду и заботе о семье. Они помогали дома, наблюдали за работой взрослых и перенимали полезные навыки.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761562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богами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частью жизни было уважение к богам и традициям. Семья учила детей соблюдать обряды, беречь порядок и связывать благополучие с божественной защитой.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 Древнем Египте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церковь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церковный год определял привычный ритм жизни, труда и отдыха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773363"/>
            <a:ext cx="306494" cy="3064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4256" y="1796769"/>
            <a:ext cx="324602" cy="2596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13091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4256" y="3322070"/>
            <a:ext cx="324602" cy="2885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Амулеты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носили амулеты как защиту от бед и болезней. Такие маленькие предметы считались важной частью повседневной безопасности и сопровождали человека дома и вне его.
</a:t>
            </a:r>
            <a:endParaRPr lang="en-US" sz="1207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храмы приходили с просьбами о здоровье, удаче и урожае. Жрецы и обряды связывали жизнь семьи с волей богов и общим порядком мира.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обряды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превращались в большие шествия с музыкой, угощением и общим весельем. Они укрепляли чувство общности и напоминали о силе богов.
</a:t>
            </a:r>
            <a:endParaRPr lang="en-US" sz="1318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культ
</a:t>
            </a:r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входила и в домашний быт: ее связывали с рождением, здоровьем и урожаем. Молитвы и небольшие жертвы помогали чувствовать защиту каждый день.
</a:t>
            </a:r>
            <a:endParaRPr lang="en-US" sz="1255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в повседневной жизни Египта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 грамотность на Западе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умение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читать и писать было редким и считалось полезным прежде всего для служения церкви. Большинство людей в повседневной жизни обходились устной памятью и счетом.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Монастырские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чаще всего проходило при монастырях и соборах. Там мальчиков учили молитвам, чтению, письму и основам счета, если это было нужно для службы.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Рукописные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переписчиками книг были монахи. Они создавали рукописи вручную, поэтому работа шла медленно, а каждая книга стоила очень дорого.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открывала путь к церковной службе, управлению и хранению знаний. Для большинства людей это оставалось недоступным, но влияло на жизнь всего 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45121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были особой группой людей, умеющих читать и писать. Их знания были нужны храмам, складам, дворцу и для учета хозяйства.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4690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записей использовали иероглифы и более простые формы письма. Тексты наносили на папирус, а также на камень, дерево и глиняные черепки.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51643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службе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давала возможность занять важное место в государстве. Обученный человек мог служить при храме, в амбаре или при дворе правителя.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 школы в Египте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и лечение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670588"/>
            <a:ext cx="3529089" cy="1114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и молитвы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больных лечили травами, настоями и перевязками, но часто прибегали и к молитвам. Люди верили, что выздоровление зависит и от Бога, и от врача.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225926"/>
            <a:ext cx="3529089" cy="1114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Монастырская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монастырях путникам и больным могли дать приют, еду и простой уход. Такие места помогали пережить болезни и путешествия по опасным дорогам.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57148" y="1670588"/>
            <a:ext cx="3529088" cy="1114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врачевания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Египте использовали мед, мази, бинты и опыт наблюдения за телом. Некоторые способы лечения передавались от поколений к поколениям.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57148" y="3225925"/>
            <a:ext cx="3529088" cy="1114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и 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мирах медицина не отделялась от веры: люди обращались к богам, святым и обрядам, надеясь на защиту и исцеление.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мира — общие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Запад христианского мира и Древний Египет очень различались, их повседневность строилась вокруг похожих опор: семьи, труда, веры и общественного положения. Именно они определяли почти все.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2026-07-26T05:22:18Z</dcterms:created>
  <dcterms:modified xsi:type="dcterms:W3CDTF">2026-07-26T05:22:18Z</dcterms:modified>
</cp:coreProperties>
</file>