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Аргентина: страна южного конуса Южной Америки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равнины, города и культура одной большой страны.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Аргентина лежит на юге материка, имеет выход к Атлантике и соседствует с пятью государствами. Это одна из крупнейших стран мира, а её столица — Буэнос-Айрес — главный центр жизни страны.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Аргентина на карте Южной Америки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200" y="2336733"/>
            <a:ext cx="6835800" cy="66488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359450" y="707575"/>
            <a:ext cx="16245600" cy="13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Аргентины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8410675" y="2336425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на западе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Западную окраину страны занимает горная система Анд. Здесь находится Аконкагуа — высшая точка Аргентины, а также районы снегов, ледников и горных перевалов.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10675" y="4092600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Пампа в центре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равнины известны плодородными почвами и удобны для сельского хозяйства. Именно здесь особенно развиты выращивание зерновых культур и разведение скота.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8410675" y="5848775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Патагония на юге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территории отличаются сухим климатом, сильными ветрами и редким населением. В Патагонии много открытых пространств, степей и природных маршрутов для путешествий.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8410675" y="7604950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Северо-восток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северо-востоке климат влажный и тёплый, поэтому здесь растут леса и развиваются сельское хозяйство и туризм. Эту часть страны украшают знаменитые водопады Игуасу.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574753"/>
            <a:ext cx="9042900" cy="333789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физической карте и географии Аргентины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природные районы Аргентины и их особенности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природные условия разных частей страны влияют на занятия людей.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районы страны очень различаются, поэтому и хозяйство в них складывается по-разному.
</a:t>
            </a:r>
            <a:endParaRPr lang="en-US" sz="4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650" y="6052027"/>
            <a:ext cx="16444800" cy="31636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Буэнос-Айрес — столица и крупнейший город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561698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 Ла-Платы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Буэнос-Айрес расположен у устья реки Ла-Плата. Это удобное место для торговли, перевозок и связи с другими частями страны и мира.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5640679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находятся важнейшие государственные учреждения, включая резиденцию правительства Каса Росада. Столица задаёт ритм политической жизни всей Аргентины.
</a:t>
            </a:r>
            <a:endParaRPr lang="en-US" sz="2743" dirty="0"/>
          </a:p>
        </p:txBody>
      </p:sp>
      <p:sp>
        <p:nvSpPr>
          <p:cNvPr id="12" name="Text 4"/>
          <p:cNvSpPr txBox="1"/>
          <p:nvPr/>
        </p:nvSpPr>
        <p:spPr>
          <a:xfrm>
            <a:off x="9730094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 и 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порт играет большую роль в перевозке товаров. Через него проходит значительная часть внешней торговли, что делает город особенно важным для экономики.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13819521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архитектура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Буэнос-Айрес известен широкими проспектами, старыми кварталами, музеями и театрами. Здесь особенно заметна культурная жизнь страны и её европейские черты.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городских агломераций Аргентины, справочные данные (приблизительно)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крупнейших городов Аргентины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сосредоточены в центральной и восточной части страны, где удобнее транспорт, торговля и жизнь для миллионов людей.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заметно опережает другие города; это подтверждает высокий уровень урбанизации и концентрацию населения в нескольких центрах.
</a:t>
            </a:r>
            <a:endParaRPr lang="en-US" sz="4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Аргентины: от коренных народов к независимости
</a:t>
            </a:r>
            <a:endParaRPr lang="en-US" sz="46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46900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XVI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7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7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территории будущей Аргентины жили мапуче, кечуа, гуарани и другие коренные народы. Они вели разный образ жизни и приспосабливались к местной природе.
</a:t>
            </a:r>
            <a:endParaRPr lang="en-US" sz="2465" dirty="0"/>
          </a:p>
        </p:txBody>
      </p:sp>
      <p:sp>
        <p:nvSpPr>
          <p:cNvPr id="11" name="Text 3"/>
          <p:cNvSpPr txBox="1"/>
          <p:nvPr/>
        </p:nvSpPr>
        <p:spPr>
          <a:xfrm>
            <a:off x="9925825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 июля 1816 года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Тукумане была провозглашена независимость Аргентины. Этот день считается важнейшей датой в истории страны и национальным праздником.
</a:t>
            </a:r>
            <a:endParaRPr lang="en-US" sz="2600" dirty="0"/>
          </a:p>
        </p:txBody>
      </p:sp>
      <p:sp>
        <p:nvSpPr>
          <p:cNvPr id="12" name="Text 4"/>
          <p:cNvSpPr txBox="1"/>
          <p:nvPr/>
        </p:nvSpPr>
        <p:spPr>
          <a:xfrm>
            <a:off x="6528162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XVI–XVIII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7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приходом испанцев началась колонизация. Территория вошла в систему испанских владений, а управление и хозяйство стали строиться по новым правилам.
</a:t>
            </a:r>
            <a:endParaRPr lang="en-US" sz="2511" dirty="0"/>
          </a:p>
        </p:txBody>
      </p:sp>
      <p:sp>
        <p:nvSpPr>
          <p:cNvPr id="13" name="Text 5"/>
          <p:cNvSpPr txBox="1"/>
          <p:nvPr/>
        </p:nvSpPr>
        <p:spPr>
          <a:xfrm>
            <a:off x="13375125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Хосе де Сан-Мартин
</a:t>
            </a:r>
            <a:pPr algn="l" indent="0" marL="0">
              <a:lnSpc>
                <a:spcPct val="100000"/>
              </a:lnSpc>
              <a:buNone/>
            </a:pPr>
            <a:r>
              <a:rPr lang="en-US" sz="17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борьбе за освобождение страны большую роль сыграл Хосе де Сан-Мартин. Его считают одним из главных героев движения за независимость.
</a:t>
            </a:r>
            <a:endParaRPr lang="en-US" sz="251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формировалась современная Аргентина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отражает историческое развитие страны от древности до современного государства.
</a:t>
            </a:r>
            <a:endParaRPr lang="en-US" sz="2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495" y="2915264"/>
            <a:ext cx="80820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62" y="2985284"/>
            <a:ext cx="835200" cy="66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009" y="6671131"/>
            <a:ext cx="835200" cy="742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0979" y="6671131"/>
            <a:ext cx="835200" cy="74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Аргентины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Аргентина выращивает сою, кукурузу и пшеницу. Плодородные земли помогают получать большие урожаи, а сельская продукция остаётся основой экспорта и занятости в ряде регионов.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Разведение крупного рогатого скота имеет давние традиции. Аргентина известна производством говядины, которая важна и для внутреннего рынка, и для внешней торговли.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стране добывают нефть, газ и литий. Эти ресурсы нужны промышленности, энергетике и современным технологиям, поэтому их значение для экономики постоянно растёт.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ресурсов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промышленность и автомобилестроение дополняют сырьевой сектор. Экспорт помогает стране получать доходы, но делает экономику чувствительной к ценам на сырьё.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экспорт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4474602"/>
            <a:ext cx="8493000" cy="23105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товары экспорта Аргентины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какие товары страна продаёт за рубеж и откуда они поступают.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опирается на сельское хозяйство и природные ресурсы, поэтому состояние этих отраслей особенно важно для страны.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обобщение по хозяйству Аргентины на основе географических сведений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Танго, мате и культурные традиции Аргентины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Танго родилось в портовых кварталах Буэнос-Айреса, где смешались разные культуры и ритмы. Его музыка и движения передают и грусть, и гордость, а старые улицы города до сих пор напоминают о времени его появления.
</a:t>
            </a:r>
            <a:endParaRPr lang="en-US" sz="2211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Танго на улицах Буэнос-Айреса
</a:t>
            </a:r>
            <a:endParaRPr lang="en-US" sz="2644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Аргентине мате пьют не только дома, но и на прогулках, в парках и на встречах с друзьями. Этот напиток часто передают из рук в руки, поэтому он стал символом дружбы, доверия и спокойного разговора.
</a:t>
            </a:r>
            <a:endParaRPr lang="en-US" sz="2284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 как знак общения
</a:t>
            </a:r>
            <a:endParaRPr lang="en-US" sz="2800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Аргентинская культура ценит литературу, музыку и живое общение. Имя Хорхе Луиса Борхеса известно далеко за пределами страны, а в повседневной жизни важны семейные встречи, гитара, традиционная еда и уважение к привычаям старших.
</a:t>
            </a:r>
            <a:endParaRPr lang="en-US" sz="2211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музыка и семейные вечера
</a:t>
            </a:r>
            <a:endParaRPr lang="en-US" sz="264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презентации; качественное сравнение популярности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в жизни аргентинцев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особенно заметен в аргентинских городах: матчи смотрят семьями, а местные клубы вызывают сильные эмоции у болельщиков.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значительно опережает другие виды спорта и остаётся частью национальной идентичности, тогда как остальные дисциплины занимают более узкие, но заметные ниши.
</a:t>
            </a:r>
            <a:endParaRPr lang="en-US" sz="4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200" y="2336733"/>
            <a:ext cx="6835800" cy="66488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359450" y="707575"/>
            <a:ext cx="16245600" cy="13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школа и повседневная жизнь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8410675" y="2336425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язык страны — испанский, но в Аргентине он звучит по-особому. В речи есть местные слова и выражения, которые помогают узнать аргентинца уже по первым фразам.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10675" y="4092600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дети изучают чтение, математику, историю, географию и естественные науки. Эти предметы помогают понять страну, её природу и место Аргентины в Южной Америке.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8410675" y="5848775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встречи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семей важны совместные обеды, разговоры с друзьями, прогулки по улицам и посещение рынков. Такая жизнь делает города живыми и создаёт ощущение постоянного общения.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8410675" y="7604950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мате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 остаётся частью ежедневного уклада во многих домах и компаниях. Его пьют не спеша, а сам процесс часто становится поводом собраться вместе и поговорить.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630" y="2827747"/>
            <a:ext cx="6144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9030" y="5947147"/>
            <a:ext cx="537600" cy="61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67080" y="2839747"/>
            <a:ext cx="664200" cy="59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91980" y="5947147"/>
            <a:ext cx="614400" cy="614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Аргентины и её охрана
</a:t>
            </a:r>
            <a:endParaRPr lang="en-US" sz="4500" dirty="0"/>
          </a:p>
        </p:txBody>
      </p:sp>
      <p:sp>
        <p:nvSpPr>
          <p:cNvPr id="13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14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тянутся вдоль западной границы страны и включают высокие вершины, снег и ледники. Эти территории важны для туризма, научных наблюдений и сохранения редких природных ландшафтов.
</a:t>
            </a:r>
            <a:endParaRPr lang="en-US" sz="1979" dirty="0"/>
          </a:p>
        </p:txBody>
      </p:sp>
      <p:sp>
        <p:nvSpPr>
          <p:cNvPr id="15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ледники
</a:t>
            </a:r>
            <a:endParaRPr lang="en-US" sz="2800" dirty="0"/>
          </a:p>
        </p:txBody>
      </p:sp>
      <p:sp>
        <p:nvSpPr>
          <p:cNvPr id="16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сочетает влажные леса, степи и открытые пространства. Вырубка деревьев и пожары могут быстро изменить эти территории, поэтому особенно важны заповедники и контроль за природопользованием.
</a:t>
            </a:r>
            <a:endParaRPr lang="en-US" sz="1943" dirty="0"/>
          </a:p>
        </p:txBody>
      </p:sp>
      <p:sp>
        <p:nvSpPr>
          <p:cNvPr id="17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степи
</a:t>
            </a:r>
            <a:endParaRPr lang="en-US" sz="2600" dirty="0"/>
          </a:p>
        </p:txBody>
      </p:sp>
      <p:sp>
        <p:nvSpPr>
          <p:cNvPr id="18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северо-восточной части Аргентины находятся знаменитые водопады Игуасу. Такие объекты привлекают путешественников, но требуют бережного отношения к воде, лесам и окружающим экосистемам.
</a:t>
            </a:r>
            <a:endParaRPr lang="en-US" sz="1943" dirty="0"/>
          </a:p>
        </p:txBody>
      </p:sp>
      <p:sp>
        <p:nvSpPr>
          <p:cNvPr id="19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Водопады и реки
</a:t>
            </a:r>
            <a:endParaRPr lang="en-US" sz="2800" dirty="0"/>
          </a:p>
        </p:txBody>
      </p:sp>
      <p:sp>
        <p:nvSpPr>
          <p:cNvPr id="20" name="Text 8"/>
          <p:cNvSpPr txBox="1"/>
          <p:nvPr/>
        </p:nvSpPr>
        <p:spPr>
          <a:xfrm>
            <a:off x="9473975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сохранения природы нужно защищать места обитания андского кондора, пумы и других животных. Охрана видов помогает поддерживать природное равновесие и делает экотуризм более устойчивым.
</a:t>
            </a:r>
            <a:endParaRPr lang="en-US" sz="1943" dirty="0"/>
          </a:p>
        </p:txBody>
      </p:sp>
      <p:sp>
        <p:nvSpPr>
          <p:cNvPr id="21" name="Text 9"/>
          <p:cNvSpPr txBox="1"/>
          <p:nvPr/>
        </p:nvSpPr>
        <p:spPr>
          <a:xfrm>
            <a:off x="1063587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животные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климатическая диаграмма по материалам презентации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Аргентины: различия между севером и югом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меняется по мере движения от тёплых северных районов к холодным южным территориям. На это влияют широта и барьер Анд.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теплее и влажнее, центр умеренный, а юг холоднее и суше. Такой переход объясняет разнообразие природных зон и хозяйства страны.
</a:t>
            </a:r>
            <a:endParaRPr lang="en-US" sz="4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39" y="5704910"/>
            <a:ext cx="5092945" cy="2780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4964" y="5704910"/>
            <a:ext cx="5092945" cy="2780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3802" y="5704910"/>
            <a:ext cx="5092945" cy="27802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Патагония — южная часть Аргентины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32639" y="3474225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Патагония на юге Аргентины сразу запоминается просторными равнинами, сильным ветром и редкими поселениями. Здесь расстояния между городами большие, а пейзаж кажется почти бесконечным, особенно в степных районах без густых лесов.
</a:t>
            </a:r>
            <a:endParaRPr lang="en-US" sz="1840" dirty="0"/>
          </a:p>
        </p:txBody>
      </p:sp>
      <p:sp>
        <p:nvSpPr>
          <p:cNvPr id="11" name="Text 3"/>
          <p:cNvSpPr txBox="1"/>
          <p:nvPr/>
        </p:nvSpPr>
        <p:spPr>
          <a:xfrm>
            <a:off x="832624" y="2685275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ветров и открытых пространств
</a:t>
            </a:r>
            <a:endParaRPr lang="en-US" sz="2600" dirty="0"/>
          </a:p>
        </p:txBody>
      </p:sp>
      <p:sp>
        <p:nvSpPr>
          <p:cNvPr id="12" name="Text 4"/>
          <p:cNvSpPr txBox="1"/>
          <p:nvPr/>
        </p:nvSpPr>
        <p:spPr>
          <a:xfrm>
            <a:off x="12394964" y="3474225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Патагония известна природными парками и маршрутами для путешествий. Здесь можно увидеть не только красивые пейзажи, но и почувствовать особый ритм жизни региона, где человек живёт рядом с сильной и холодной природой.
</a:t>
            </a:r>
            <a:endParaRPr lang="en-US" sz="1889" dirty="0"/>
          </a:p>
        </p:txBody>
      </p:sp>
      <p:sp>
        <p:nvSpPr>
          <p:cNvPr id="13" name="Text 5"/>
          <p:cNvSpPr txBox="1"/>
          <p:nvPr/>
        </p:nvSpPr>
        <p:spPr>
          <a:xfrm>
            <a:off x="12394949" y="2685275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южным маршрутам
</a:t>
            </a:r>
            <a:endParaRPr lang="en-US" sz="2600" dirty="0"/>
          </a:p>
        </p:txBody>
      </p:sp>
      <p:sp>
        <p:nvSpPr>
          <p:cNvPr id="14" name="Text 6"/>
          <p:cNvSpPr txBox="1"/>
          <p:nvPr/>
        </p:nvSpPr>
        <p:spPr>
          <a:xfrm>
            <a:off x="6613802" y="3474225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 самых известных мест региона стал ледник Перито-Морено, который привлекает туристов со всего мира. Рядом можно увидеть озёра и горные склоны, где природа выглядит особенно суровой и величественной.
</a:t>
            </a:r>
            <a:endParaRPr lang="en-US" sz="1889" dirty="0"/>
          </a:p>
        </p:txBody>
      </p:sp>
      <p:sp>
        <p:nvSpPr>
          <p:cNvPr id="15" name="Text 7"/>
          <p:cNvSpPr txBox="1"/>
          <p:nvPr/>
        </p:nvSpPr>
        <p:spPr>
          <a:xfrm>
            <a:off x="6613786" y="2685275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Ледники, озёра и горы
</a:t>
            </a:r>
            <a:endParaRPr lang="en-US" sz="2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4013600"/>
            <a:ext cx="9042900" cy="24602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по географии Южной Америки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Аргентина, Чили и Бразилия: сравнение стран Южной Америки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увидеть, чем отличаются три крупные страны континента по территории, населению, столицам и природным условиям.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Аргентина выделяется большой территорией и разнообразием природы, Чили — вытянутой формой, а Бразилия — самым крупным населением в регионе.
</a:t>
            </a:r>
            <a:endParaRPr lang="en-US" sz="4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проблемы и вызовы страны
</a:t>
            </a:r>
            <a:endParaRPr lang="en-US" sz="4500" dirty="0"/>
          </a:p>
        </p:txBody>
      </p:sp>
      <p:sp>
        <p:nvSpPr>
          <p:cNvPr id="11" name="Text 2"/>
          <p:cNvSpPr txBox="1"/>
          <p:nvPr/>
        </p:nvSpPr>
        <p:spPr>
          <a:xfrm>
            <a:off x="9404100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Инфляция и цены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Одной из главных трудностей остаётся рост цен, который делает повседневные покупки менее предсказуемыми. Это особенно заметно для семей, которым важно планировать расходы на школу, питание и транспорт.
</a:t>
            </a:r>
            <a:endParaRPr lang="en-US" sz="2774" dirty="0"/>
          </a:p>
        </p:txBody>
      </p:sp>
      <p:sp>
        <p:nvSpPr>
          <p:cNvPr id="12" name="Text 3"/>
          <p:cNvSpPr txBox="1"/>
          <p:nvPr/>
        </p:nvSpPr>
        <p:spPr>
          <a:xfrm>
            <a:off x="9404100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Стране нужно создавать больше стабильных рабочих мест, чтобы молодые люди могли строить будущее дома. Для этого важны развитие промышленности, услуг и современных отраслей экономики.
</a:t>
            </a:r>
            <a:endParaRPr lang="en-US" sz="2988" dirty="0"/>
          </a:p>
        </p:txBody>
      </p:sp>
      <p:sp>
        <p:nvSpPr>
          <p:cNvPr id="13" name="Text 4"/>
          <p:cNvSpPr txBox="1"/>
          <p:nvPr/>
        </p:nvSpPr>
        <p:spPr>
          <a:xfrm>
            <a:off x="14115125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возможности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школьников и их родителей особенно важны качественное образование, безопасность и доступ к базовым услугам. Эти условия влияют на то, насколько уверенно жители смотрят в будущее.
</a:t>
            </a:r>
            <a:endParaRPr lang="en-US" sz="2842" dirty="0"/>
          </a:p>
        </p:txBody>
      </p:sp>
      <p:sp>
        <p:nvSpPr>
          <p:cNvPr id="14" name="Text 5"/>
          <p:cNvSpPr txBox="1"/>
          <p:nvPr/>
        </p:nvSpPr>
        <p:spPr>
          <a:xfrm>
            <a:off x="14115125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дороги, удобный общественный транспорт и связь между регионами помогают людям учиться, работать и путешествовать. Без них удалённые районы развиваются медленнее, чем крупные города.
</a:t>
            </a:r>
            <a:endParaRPr lang="en-US" sz="267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650" y="6052027"/>
            <a:ext cx="16444800" cy="31636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Аргентина запоминается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561698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столица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Буэнос-Айрес соединяет широкие проспекты, старые кварталы и насыщенную культурную жизнь. Именно такие города помогают быстро почувствовать характер страны и её ритм.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5640679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Анды, Патагония и водопады Игуасу показывают, насколько разнообразной может быть одна страна. Здесь рядом существуют горы, ледники, степи и влажные леса.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730094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гордость
</a:t>
            </a:r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сделал Аргентину узнаваемой по всему миру. Победы на чемпионатах мира и имя Лионеля Месси стали частью современного образа страны для многих людей.
</a:t>
            </a:r>
            <a:endParaRPr lang="en-US" sz="2743" dirty="0"/>
          </a:p>
        </p:txBody>
      </p:sp>
      <p:sp>
        <p:nvSpPr>
          <p:cNvPr id="13" name="Text 5"/>
          <p:cNvSpPr txBox="1"/>
          <p:nvPr/>
        </p:nvSpPr>
        <p:spPr>
          <a:xfrm>
            <a:off x="13819521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Танго, мате, музыка и литература создают особую атмосферу Аргентины. Эти символы легко запоминаются и помогают увидеть в стране не только географию, но и живой характер народа.
</a:t>
            </a:r>
            <a:endParaRPr lang="en-US" sz="274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84"/>
            <a:ext cx="10423200" cy="103112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65450" y="3393500"/>
            <a:ext cx="10207500" cy="20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Аргентина: страна природных контрастов и яркой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4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76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Аргентина сочетает огромную территорию, разные природные зоны, богатую историю и узнаваемые культурные символы. Её образ складывается из Анд, пампы, Патагонии, Буэнос-Айреса и трудолюбия людей, которые развивают страну.
</a:t>
            </a:r>
            <a:endParaRPr lang="en-US" sz="311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2026-06-02T19:46:03Z</dcterms:created>
  <dcterms:modified xsi:type="dcterms:W3CDTF">2026-06-02T19:46:03Z</dcterms:modified>
</cp:coreProperties>
</file>