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человека: основные аспекты и ключевые темы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поведения через призму биологии, психологии и социума раскрывает его многогранность.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понятия поведения и причины его изучения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 — результат взаимодействия врожденных рефлексов и приобретенных навыков. Исследуют его для понимания адаптации и развития личности в меняющемся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факторы, формирующие поведение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поведении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вегетативная нервные системы координируют реакции организма, обеспечивая быстрое реагирование и поддержание гомеостаза. Их работа определяет базовые виды поведения и реакции на стресс.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влияние на эмоции и мотивацию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адреналин, дофамин и серотонин, регулируют эмоциональный фон и мотивационную активность, влияя на настроение и степень готовности к определённым действиям.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предпосылки и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задаёт базовые особенности нервной системы и темперамента. Например, наследуемость тревожности влияет на реакцию на стресс и адаптивные стратегии поведения.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механизмы поведения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психические функции — восприятие, память, мышление — формируют основу сознательного выбора и эффективного взаимодействия с окружающим миром.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направляют поведение, активируя определённые реакции, подкрепляя или ослабляя установки, которые закрепляются привычками и опытом.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характеристики, такие как самооценка и уверенность, определяют индивидуальные стратегии поведения и способы разрешения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поведения: классификация и ключевые характеристики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поведения по происхождению, осознанности и возможности изменения.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различается по степени осознанности и изменения в зависимости от глубины заложенности в природе и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психологии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социализации в формировании поведения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социализация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базовых норм и ценностей, усвоение ролевых моделей, развитие доверительных отношений и эмоциональных связей.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социализация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правилам коллективного взаимодействия, формирование навыков сотрудничества и адаптации к общественным нормам.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среди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чувства принадлежности, самобытности и умения договариваться в неформальной среде сверстников.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ролевых моделей на личность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как первые и главные ролевые модели задают стандарты поведения и ценностные ориентиры в детстве.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наставники укрепляют социальные навыки, дисциплину и стимулируют интерес к знаниям.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личности и лидеры мнений влияют через медиа, формируя амбиции и поведенческие нормы у подростков.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осмысление образцов важно для формирования самостоятельности и зрелости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динамика и поведение в коллективе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Конформизм способствует гармонизации отношений и снижает внутренние конфликты за счёт принятия групповых норм.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 распределение ролей поддерживают организацию и эффективность коллективной деятельности.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ответственности укрепляется через коллективные решения и взаимную поддержку участников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среды на поведение человека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Микросреда: семья и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окружение формирует индивидуальные установки и реактивность, задавая стиль общения и поведения в повседневной жизни.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Макросреда: культура и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традиции, законы и ценности создают рамки и стандарты, регулирующие социальное поведение и возможности саморазвития.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влияют на восприятие мира, расширяют социальные связи, но могут создавать давление и искажения поведения.
</a:t>
            </a:r>
            <a:endParaRPr lang="en-US" sz="8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884" y="2661216"/>
            <a:ext cx="661172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68317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механизмы социального общения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письменность обеспечивают передачу информации, формируют диалог и обмен знаниями между людьми.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интонация усиливают смысл сказанного и помогают понимать эмоциональное состояние собеседника.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эмпатия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 эмоциональное сопереживание укрепляют коммуникацию и способствуют взаимопониманию.
</a:t>
            </a:r>
            <a:endParaRPr lang="en-US" sz="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мотивации на поведение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мотивация проявляется через личные интересы, удовольствие от деятельности и стремление к самореализации, что способствует активному и целенаправленному поведению.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мотивация связана с получением вознаграждений, одобрением или давлениями извне, влияя на выбор действий через социальные и материальные стимулы.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мотивации — Маслоу с его иерархией потребностей, теория подкрепления и мотивационные циклы — помогают объяснить причины поведения и различные уровни мотивации.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норм и ценностей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регулируют общепринятое поведение в обществе, обеспечивая порядок и предсказуемость в межличностных отношениях.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социализации формирует понимание и соблюдение норм и ценностей посредством воспитания в семье, образовательных учреждениях и общественных группах.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 может повлечь за собой санкции и изоляцию, а культурное разнообразие влияет на интерпретацию и соблюдение этих правил.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представляют собой устойчивые идеалы и смыслы, на которых основаны моральные ориентиры и жизненные цели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Отклоняющееся поведение: примеры и причины
</a:t>
            </a:r>
            <a:endParaRPr lang="en-US" sz="2093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поведенческих отклонений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развития дезадаптация в семье и неблагоприятные условия могут стать причиной формирования отклоняющегося поведения.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среды и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Неблагоприятное окружение, психические расстройства и стрессовые ситуации усиливают риск проявления агрессии, прогуливания и других девиантных форм.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реакция и санкции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реагирует посредством санкций и социального давления, что направлено на коррекцию и предотвращение распространения негативных моделей.
</a:t>
            </a:r>
            <a:endParaRPr lang="en-US" sz="924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психологов и социальных служб включает раннее выявление, консультирование и поддержку для снижения причин и последствий девиантного поведения.
</a:t>
            </a:r>
            <a:endParaRPr lang="en-US" sz="9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решений в поведении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выбора и реализации решений при поведении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и его значение для поведения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включает способность управлять импульсами, что помогает принимать взвешенные решения и избегать необдуманных поступков.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самоконтроля зависит от воспитания, опыта и социальной среды, формируясь особенно интенсивно в подростковом и юношеском возрасте.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связь высокого самоконтроля с успешностью в учебе, снижением уровня агрессии и лучшей социальной адаптацией.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конфликтных ситуациях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возникают из-за противопоставления интересов, ценностей или взглядов, влияя на взаимоотношения участников.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стратегии: конкуренция — активное противостояние интересам оппонента и стремление к победе.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 компромисс помогают найти взаимоприемлемые решения и сохранить отношения в коллективе.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и приспособление — это способы минимизировать столкновения, однако могут не решать коренную проблему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 поведении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 скорость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характеризуются высокой активностью и быстрыми реакциями, в то время как меланхолики склонны к глубокому анализу и замкнутости. Эти особенности влияют на повседневное поведение и общение.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характера и самоуважения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формирует устойчивые поведенческие паттерны, а уровень самоуважения влияет на увереность и стратегии взаимодействия с окружающими в стрессовых ситуациях.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нервной системы 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и функции нервной системы создают биологическую основу, а воспитание и окружение конкретизируют проявления личностных различий в поведении.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Интернет и их роль в формировании поведения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как социальная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Онлайн-преследование негативно влияет на психологическое состояние подростков, вызывая стресс и снижение социальной адаптации в реальной и виртуальной среде.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Интернет-зависимость и формирование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увлечение цифровыми платформами ведёт к снижению продуктивности, нарушению сна и изменению стиля общения вне интернета.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инфлюенсеров и цифровое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формируют поведенческие стандарты, что оказывает групповое влияние на молодёжные ценности и модели социальной активности.
</a:t>
            </a:r>
            <a:endParaRPr lang="en-US" sz="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саморегуляции в повседневной жизни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целей по SMART-методике позволяет чётко определить задачи и меры достижения, что повышает эффективность деятельности.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Тайм-менеджмент помогает структурировать время, избегать прокрастинации и сбалансировать учёбу с отдыхом для сохранения работоспособности.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релаксации и дыхательные практики развивают стрессоустойчивость, способствуя психологическому равновесию и продуктивному реагированию на вызовы.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— фундамент личного развития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биологических, психологических и социальных аспектов поведения позволяет развивать самоконтроль и коммуникацию. Это обеспечивает гармонию личности, успешность и ответственность в современном обществе.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2026-05-10T09:00:31Z</dcterms:created>
  <dcterms:modified xsi:type="dcterms:W3CDTF">2026-05-10T09:00:31Z</dcterms:modified>
</cp:coreProperties>
</file>