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двух линейных уравнений и реальные ситуации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 — одна пара неизвестных.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алгебре нужны такие модели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неизвестных два, одно уравнение уже не помогает. Система объединяет два условия и позволяет найти точный ответ, который подходит сразу обеим связям задачи.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системой двух линейных уравнений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два линейных уравнения с двумя переменными, обычно x и y. Они записывают два разных условия одной задачи и рассматриваются одновременно.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помогает перевести текст задачи на язык алгебры и получить конкретные значения величин, которые одновременно выполняют оба условия.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модели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в этой теме обычно записывают в форме ax + by = c, где a, b и c — числа, а x и y — неизвестные.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уравнений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системы может быть одно решение, ни одного решения или бесконечно много решений. Всё зависит от того, как связаны два уравнения между собой.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случаи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пару чисел, которая делает верными оба уравнения сразу. Именно такая пара удовлетворяет всем условиям задачи без противоречий.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решения системы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каждое линейное уравнение с двумя переменными изображается прямой. Поэтому вся система превращается в задачу о двух линиях.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их общая точка и есть решение системы. Её координаты подходят обоим уравнениям сразу.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даёт одно решение, параллельные прямые не имеют общих точек, а совпадающие прямые означают бесконечно много решений.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геометрических случая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00" y="3337906"/>
            <a:ext cx="3082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неизвестные в задаче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время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переменные часто отвечают за скорость и время. Важно заранее решить, какая буква что обозначает, чтобы не перепутать смысл.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товара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покупке, буквами удобно обозначить цену каждого предмета. Тогда легко записать, сколько стоят несколько одинаковых товаров.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величины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смеси, работу или проценты буквы обозначают массу, производительность, долю вещества или другие связанные величины. Обозначение должно точно соответствовать условию.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число тетрадей, книг или деталей, одна буква обозначает одно количество. Это делает уравнения короткими и понятными.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условие текстовой задачи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удобно разбирать по шагам: что известно, что нужно найти, какие буквы выбрать и какие связи превратить в уравнения.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чтение условия помогает сразу выделить два равенства, а значит — правильно составить систему и проверить ответ по смыслу задачи.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условия к системе уравнений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текстовой задачи на составление системы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решения систем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удобен, когда одну переменную легко выразить через другую. Тогда в системе остаётся одно уравнение, которое решается привычным способом.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каждое уравнение изображают прямой на координатной плоскости. По взаимному положению линий видно, сколько решений имеет система.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при одной переменной уже равны или их можно быстро сделать равными, уравнения складывают. Так одну переменную удаётся убрать из записи.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быть у 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 системы связаны не с вычислениями, а с положением двух прямых на плоскости.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 — решение одно, если параллельны — решений нет, если совпадают — решений бесконечно много.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интерпретация графиков двух линейных уравнений
</a:t>
            </a:r>
            <a:endParaRPr lang="en-US" sz="10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покупки в магазине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тетради и одна ручка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два одинаковых набора дают одну и ту же сумму, но состав покупок разный. Если цена тетради равна x, а цена ручки — y, то первое условие записывается как 2x + y = 70. По нему видно, как стоимость складывается из нескольких предметов.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тетрадь и две ручки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 превращается в уравнение x + 2y = 80. Теперь система описывает обе покупки сразу и позволяет найти цену каждого товара отдельно. После решения можно проверить, подходят ли найденные числа к обеим суммам и не противоречат ли смыслу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ответа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Найдённую пару чисел сначала подставляют в первое уравнение, затем во второе. Если оба равенства становятся верными, значит, решение системы найдено правильно.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в оба уравнения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текстовой задаче важно проверить не только числа, но и единицы: рубли, штуки, километры, минуты или литры. Ответ должен быть записан в тех же величинах, что и условие.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единицы измерения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вычисления выполнены верно, но ответ не подходит по смыслу задачи. Проверка помогает заметить такие случаи и исправить ошибку в составлении уравнений или в решении.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смысл результата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65107"/>
            <a:ext cx="4417500" cy="2234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переменные встречаются в разных задачах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типах задач одни и те же системы описывают разные реальные величины. Выбор переменных зависит от того, что известно и что требуется найти.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система связывает две величины, которые нужно найти одновременно. Главный шаг — выбрать переменные так, чтобы они точно соответствовали условию.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 алгебре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величины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данные известны: путь, время встречи, разность скоростей или направление движения. Затем выбирают переменные для скорости, времени или расстояния.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Записываем формулы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участника движения используют связь путь = скорость × время. Из условия получают два равенства, которые вместе образуют систему уравнений.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и проверяем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показывает скорость или время каждого участника. Затем ответ обязательно сверяют с условием: он должен быть не только верным, но и правдоподобным.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смеси и растворы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смешивают два раствора, количество вещества в итоговой смеси равно сумме его частей из каждого раствора. Именно это правило позволяет записать первое уравнение.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части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концентрация и масса получились реалистичными. Если результат невозможен, значит, при составлении уравнений была допущена ошибка.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смысловой контроль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сначала определяют массу смеси и количество чистого вещества. Эти величины связаны с концентрацией, поэтому без них нельзя составить правильную систему уравнений.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учитывать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уравнение обычно связывает общую массу смеси с массами исходных растворов. Оно помогает найти обе неизвестные величины и проверить, соответствует ли состав условию.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 второе условие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решения удобнее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подстановка и сложение чаще дают точный ответ, а графический способ особенно полезен для наглядного понимания, но требует аккуратного построения.
</a:t>
            </a:r>
            <a:endParaRPr lang="en-US" sz="143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уравнений. Если нужна точность и удобные вычисления, чаще выбирают подстановку или сложение; для объяснения связи между уравнениями полезен график.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способов решения систем уравнений, 7 класс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систем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обозначают не те величины, вся модель становится неудобной или даже неверной. Сначала нужно точно понять, что требуется найти по условию.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переменные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подставить найденную пару чисел обратно в оба уравнения, можно не заметить ошибку. Проверка часто сразу показывает, где допущена неточность.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может быть правильным, но без единиц измерения ответ неполный. В задачах важно указывать рубли, километры, минуты, штуки или литры.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единиц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и раскрытии скобок легко перепутать плюс и минус. Одна такая неточность меняет ответ и делает решение неверным.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знаками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из равенств записывают неточно: пропускают часть условия или неправильно связывают величины. Тогда система уже не соответствует задаче.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не по тексту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решения системы двух линейных уравнений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7950" y="17607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64354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86274"/>
            <a:ext cx="493200" cy="3945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системы уравнений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находить цены, выручку, количество товаров и другие величины, которые связаны сразу двумя условиями. Это удобно при решении задач о покупках и расходах.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важно определить количество материалов, их массу или объём. Система уравнений помогает связать план работ с реальными числами и не ошибиться в подсчётах.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школа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задачах системы развивают умение переводить текст в формулы. Это полезный навык для работы с моделями, таблицами и графиками.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движении системы используют для поиска скорости, времени и расстояния. Они показывают, как связаны встречное движение, совместное движение и время встречи.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системы применяют для анализа работы механизмов, расхода материалов и времени выполнения операций. Они позволяют точно описать две связанные характеристики процесса.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задачи к математической модели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букв составляют два уравнения, которые отражают одно и то же событие с разных сторон. Решение системы даёт конкретную пару чисел, а проверка показывает, подходит ли она к реальной ситуации и к смыслу задачи.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записать и решить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текстовой задаче важно выделить данные, связь между величинами и вопрос. Когда эти части становятся ясными, легче выбрать переменные и увидеть, какие два равенства нужны для модели. Такой разбор превращает длинный текст в понятную математическую схему.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понять условие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 помогает увидеть ответ за числами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двух линейных уравнений связывает математическую запись с реальной ситуацией. Она учит выбирать переменные, строить модель, решать её и проверять ответ по смыслу, а не только по вычислениям.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2026-05-29T15:29:02Z</dcterms:created>
  <dcterms:modified xsi:type="dcterms:W3CDTF">2026-05-29T15:29:02Z</dcterms:modified>
</cp:coreProperties>
</file>