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Родине в эпосе: как народ сохраняет память о своей земле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 показывает Родину как землю предков, общий дом и пространство подвига.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эпос и почему в нём важна тема Родины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 рассказывает о прошлом народа, его героях и испытаниях. Он жил в устной традиции, передавался сказителями и певцами, а в былинах, «Калевале», «Манасе» и олонхо особенно ярко раскрывает связь человека с родной землёй.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как земля предков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эпосе Родина понимается шире, чем государство: это родной край, где живут память, обычаи и следы предков.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ней относятся город, река, степь, лес и горы — всё, что связано с жизнью народа и его историей.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эпосе часто звучат выражения «родная сторона», «земля отцов», «святая земля» и другие устойчивые образы.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Богатырь как защитник Родины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Богатыри былин охраняют Русскую землю, дороги, города и селения. Их сила важна не сама по себе, а как средство защиты людей и порядка.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Муромец, Добрыня Никитич и Алёша Попович действуют по долгу чести. Они показывают, что служение Родине требует смелости, верности и готовности поставить общее благо выше личной выгоды.
</a:t>
            </a:r>
            <a:endParaRPr lang="en-US" sz="818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424" y="1940958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5625" y="3449134"/>
            <a:ext cx="273600" cy="24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в былинах как образ общей Родины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в былинах связан с княжеской властью, дружиной и народом. Он показывает не просто город, а порядок, вокруг которого объединяется вся земля.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и возвращение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отсюда герои отправляются в путь и сюда возвращаются после победы. Такой круг движения подчёркивает, что подвиг совершается ради своего дома.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становится символом единой Родины, которую нужно беречь. В эпосе он объединяет разные силы народа и напоминает о его общей ответственности.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Эпические сюжеты раскрывают Родину через поступки героев и связь поколений.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эпоса о Родине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 первом плане стоит защита земли, а остальные мотивы поддерживают её смысл.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мотивов русских былин, «Калевалы», «Манаса» и олонхо.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традиции — былины, «Калевала», «Манас» и олонхо — помогают увидеть, как герой служит людям и своей земле.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тема «О Родине в эпосе»: перечень произведений в задании.
</a:t>
            </a:r>
            <a:endParaRPr lang="en-US" sz="613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эпических традиции особенно важны для разговора о Родине в 8 классе.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приходит 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эпосах враг появляется издалека: из степи, леса, моря или чужой земли. Так подчёркивается, что Родину нужно защищать от внешней угрозы.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врага и границы Родины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граница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становится местом испытания для героя. Здесь особенно заметны его мужество, выдержка и верность своему народу и родной земле.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эпических традициях Родина описывается по-своему, но смысл остаётся общим: это земля, память и народное единство.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эпосах называют Родину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различаются, но везде Родина связана с родной землёй и общностью людей.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народного эпоса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часть образа Родины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реки, степи, леса и озёра в эпосе не просто создают фон. Они показывают богатство и неповторимость родной земли.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образы связаны с жизнью народа: пастбищами, дорогами, охотой, рыболовством и кочевьем. Поэтому пространство эпоса всегда жизненно и узнаваемо.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природу эпос делает Родину живой и близкой. Читатель видит не абстрактную землю, а место, где живут люди, их труд и их история.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край запоминается своими особенностями: широтой степи, силой реки, тишиной леса или высотой гор. Так природа становится частью памяти о Родине.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герой служит Родине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эпического сюжета: от угрозы земле до восстановления мира и порядка.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Мудрость старших и народная память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герои и наставники в эпосе напоминают: защита Родины начинается с уважения к прошлому. Их слово хранит опыт народа, который нельзя потерять.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Сказители передают предания от поколения к поколению, чтобы люди помнили подвиги, испытания и обычаи. Благодаря им история народа остаётся живой и понятной.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эпическом мире память так же важна, как сила героя. Если забыть предков и их уроки, народ теряет духовную опору и чувство общего пути.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и забота о родной земле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Хранительница дома и мира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эпосе женщина часто бережёт дом, пока герой находится в пути. Она поддерживает семью, хранит очаг и помогает сохранить спокойствие, без которого нельзя удержать родную землю и продолжить жизнь рода.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совета и верности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образ нередко связан не только с ожиданием, но и с мудрым словом. Мать, жена или сестра может предупредить об опасности, укрепить дух героя и напомнить ему о долге перед близкими и Родиной.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герои по-своему воплощают идеал служения: одни сильнее, другие рассудительнее, но всех объединяет готовность защищать людей.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Качества эпических героев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выделяются сила, верность и забота о народе: именно они делают героя не просто победителем, а защитником Родины.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образам былин, «Манаса», «Калевалы» и олонхо; дата не требуется.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Сходства эпосов разных народов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предания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Эпосы рождаются в устной традиции и сохраняют память о важных событиях, героях и испытаниях народа. Сначала их рассказывают и поют, потом передают дальше.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образ Родины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произведениях Родина связана с землёй предков, природой, общиной и защитой от врага. Меняются названия, но ценности остаются близкими.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культурное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эпосы разных народов помогают сравнивать традиции и понимать, что уважение к памяти, языку и земле объединяет людей сильнее, чем различия.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74" y="1846057"/>
            <a:ext cx="584265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эпос каждого народа по-своему называет родную землю, но везде подчёркивает её ценность и необходимость защиты.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Эпосы народов и образ Родины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Родина связана с народной памятью, природой и общим домом людей. Это общий смысл эпоса, несмотря на разные традиции.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устного народного творчества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1358" y="1978300"/>
            <a:ext cx="398700" cy="35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01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5923" y="1986438"/>
            <a:ext cx="3912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4823" y="1986438"/>
            <a:ext cx="3912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эпос важен сегодня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поколений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 показывает, как опыт предков передаётся детям и помогает понять, откуда берутся традиции, язык и уважение к истории своего народа.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мужества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героев учат смелости, ответственности и готовности защищать слабых. Для школьника это понятный пример того, как поступать честно и достойно.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стране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эпос легче увидеть, что история — это не только даты, но и судьбы людей, их труд, верность, испытания и любовь к родной земле.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чувств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 помогает заметить, как в литературе соединяются миф, история и чувство Родины. Это делает чтение не только интересным, но и значимым.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 в школьной культуре и современной жизни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литературы эпические сюжеты помогают изучать народную память, образ героя и ценности, которые передавались через устное творчество. Они делают прошлое ближе и понятнее школьникам.
</a:t>
            </a:r>
            <a:endParaRPr lang="en-US" sz="877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 живёт и сегодня: его сюжеты появляются в спектаклях, иллюстрациях, мультфильмах и школьных проектах. Так традиция переходит в современную культуру и сохраняет интерес к родному наследию.
</a:t>
            </a:r>
            <a:endParaRPr lang="en-US" sz="851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повторяются в произведениях разных народов и создают общий образ эпического мира, понятный даже без знания всех деталей сюжета.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эпосы о Родине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оказываются защита и память: именно они делают эпос рассказом не только о прошлом, но и о долге перед Родиной.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былинам, «Калевале», «Манасу» и олонхо; дата не требуется.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Родина в эпосе — это память, долг и любовь к земле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 учит видеть Родину как живую землю, которую берегут не словами, а поступками. Герой защищает людей, а сказитель сохраняет память и передаёт её дальше.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2026-05-22T19:38:05Z</dcterms:created>
  <dcterms:modified xsi:type="dcterms:W3CDTF">2026-05-22T19:38:05Z</dcterms:modified>
</cp:coreProperties>
</file>