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102175"/>
            <a:ext cx="4016400" cy="3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41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«Маленькая трилогия» А. П. Чехова: три истории о страхе, самообмане и несвободе
</a:t>
            </a:r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4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рассказа — один нравственный диагноз эпохи.
</a:t>
            </a:r>
            <a:pPr algn="l" indent="0" marL="0">
              <a:lnSpc>
                <a:spcPct val="115000"/>
              </a:lnSpc>
              <a:buNone/>
            </a:pPr>
            <a:r>
              <a:rPr lang="en-US" sz="134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i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1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века: время тревоги и поиска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«Маленькая трилогия» появляется в эпоху разочарования в старых идеалах. Чехов показывает повседневную жизнь без внешнего пафоса, но с точным вниманием к внутренним причинам поступков.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цикл называется «маленькой трилогией»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рассказ завершён сам по себе, однако вместе они образуют единый смысловой ряд: страх и замкнутость, мечта об устроенной жизни, любовь, не нашедшая выхода.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подчёркивает не объём, а композицию: три истории соединены повторяющимися мотивами беседы, памяти и нравственной оценки прожитого.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превращает частные судьбы в общий разговор о том, как человек сам ограничивает свою свободу и ответственность перед собой.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381795"/>
            <a:ext cx="4663800" cy="237991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«Маленькая трилогия», 1898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цикла и смысл каждой части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рассказа раскрывают разные формы духовной несвободы и приводят к общему выводу.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сюжетах внешняя цель достигнута или почти достигнута, но внутренней полноты нет.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Иванович как связующее звено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Рассказчик и наблюдатель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Иванович не только передаёт истории, но и направляет взгляд читателя. Его речь соединяет личные впечатления с оценкой человеческих поступков.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ему частные эпизоды превращаются в размышление о свободе, ответственности и цене прожитой жизни. Его интонация сочетает иронию, тревогу и сочувствие.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 в футляре»: образ Беликова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Замкнутость героя влияет и на окружающих: в городе усиливаются настороженность, подражание и подавление инициативы. Частный характер становится общественным явлением.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Беликов живёт так, будто весь мир опасен. Его осторожность, привычка к запретам и стремление всё упорядочить делают его человеком, который боится самой жизни.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детали — одежда, речь, манера поведения — подчёркивают его духовную закрытость. Чехов показывает, что страх у Беликова не личная странность, а образ существования.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П. Чехов, рассказ «Человек в футляре»; интерпретация мотивов по тексту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в «Человеке в футляре»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выходит не событие, а внутренняя установка героя, определяющая его поведение и отношение к людям.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задаёт всю систему мотивов: он ведёт к изоляции, подчинению и заражает окружающую среду.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«Крыжовник»: история мнимого счастья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Иванович годами копит деньги ради усадьбы с крыжовником. Его мечта сужается до материального символа благополучия и становится смыслом всей жизни.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героя выглядит замкнутым и самодовольным: оно не предполагает ни сочувствия к другим, ни внутреннего роста. В этом и состоит нравственная проблема рассказа.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разоблачает опасность подмены жизни удобством. Внешний успех здесь оборачивается духовной узостью и утратой живой человеческой меры.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Достигнув желаемого, он не выходит за пределы собственного довольства. Чехов показывает, что исполнение мечты само по себе не делает человека духовно зрелым.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 любви»: несостоявшееся признание как трагедия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Алехин и Анна Алексеевна любят друг друга, но не решаются изменить привычный порядок жизни. Их молчание рождается из долга, осторожности и страха перед последствиями.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подчёркивает: не сказанное вовремя чувство становится утраченной возможностью. Финал оставляет не только сожаление о любви, но и вопрос о цене внутренней нерешительности.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цикла: от частного случая к общему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три истории приводят к единому нравственному итогу.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006" y="1617079"/>
            <a:ext cx="336787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6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образов: рассказчики, наблюдатели, герои-носители проблемы
</a:t>
            </a:r>
            <a:endParaRPr lang="en-US" sz="1663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Буркин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77225" y="224044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задает рамку разговора и вводит историю о Беликове как пример того, как частный случай превращается в общественный диагноз через спокойное, почти будничное наблюдение.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Иванович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06075" y="2240450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6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Иванович не просто пересказывает события, а постоянно оценивает их нравственный смысл. Его реплики соединяют иронию, тревогу и сочувствие, направляя читателя к общему выводу цикла.
</a:t>
            </a:r>
            <a:endParaRPr lang="en-US" sz="1186" dirty="0"/>
          </a:p>
        </p:txBody>
      </p:sp>
      <p:sp>
        <p:nvSpPr>
          <p:cNvPr id="12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Алехин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577225" y="4001479"/>
            <a:ext cx="36747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18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«О любви» он становится и участником события, и его интерпретатором. Такая двойная роль усиливает впечатление искреннего признания, за которым стоит позднее нравственное понимание.
</a:t>
            </a:r>
            <a:endParaRPr lang="en-US" sz="11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5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и конфликтная структура рассказов А. П. Чехова из цикла «Маленькая трилогия» (1898).
</a:t>
            </a:r>
            <a:endParaRPr lang="en-US" sz="805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трех историй по типу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конфликта показывают, как Чехов исследует не только поступки, но и внутренние причины жизненного выбора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напряженным выглядит внешний конфликт у Беликова, а в двух других рассказах сильнее звучат внутренние и морально-психологические противоречия.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приемы Чехова в цикле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Подтекст у Чехова важнее прямого объяснения: герои часто говорят о бытовом, но за их словами читаются страх, усталость и несделанный нравственный выбор.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помогает автору сохранять дистанцию и одновременно разоблачать самообман. Она особенно заметна там, где внешне благополучная жизнь оказывается духовно пустой и замкнутой.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деталей создает ощущение психологической навязчивости. Футляр, крыжовник, дождь, дорога и дом возвращаются как знаки состояния героя и атмосферы рассказа.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реплики, паузы и недосказанность делают речь живой и напряженной. Благодаря этому читатель сам достраивает смысл и чувствует скрытый драматизм происходящего.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и их значение в «Маленькой трилогии»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предметные детали и повторяющиеся образы передают внутреннее состояние героев и общий смысл цикла.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не украшают сюжет, а помогают увидеть скрытую психологию героев и объединяют три рассказа в одно смысловое целое.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цикла А. П. Чехова «Маленькая трилогия» (1898).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критика в трех рассказах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«Человеке в футляре» Чехов показывает общество, где осторожность и чинопочитание становятся нормой. Такая среда подавляет инициативу и приучает людей не высовываться.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«Крыжовнике» автор критикует жизненную узость, при которой мечта о благополучии подменяет духовное развитие. Человек довольствуется малым, но теряет способность видеть чужую боль.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«О любви» особенно заметна критика привычки откладывать решающий поступок. Страх разрушить порядок жизни оказывается сильнее честности перед собой и другим человеком.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для современного читателя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многие узнают в себе стремление жить «как принято» и бояться осуждения. Чехов показывает, что такая зависимость незаметно сужает внутреннюю свободу и делает выбор формальным.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Чужое мнение и страх перемен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современно звучит тема эмоциональной закрытости. Когда человек молчит о главном, он теряет не только возможность счастья, но и уважение к собственному опыту.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разговор о чувствах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тематических доминант рассказов цикла А. П. Чехова «Маленькая трилогия» (1898).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рассказы: тематический профиль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разных сюжетах рассказы перекликаются через одинаковую нравственную оптику и близкую интонацию повествования.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страх и самообман: именно они связывают личные истории в единый диагноз духовной несвободы.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стиль: краткость, точность, психологическая глубина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пишет сдержанно и экономно, избегая прямых нравоучений. Поэтому смысл рождается не из авторских объяснений, а из точных слов, пауз и интонаций героев.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деталь у Чехова всегда значима: одежда, дом, погода, дорога или предмет в комнате становятся частью психологического портрета и помогают понять скрытое состояние персонажа.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Лаконичный диалог делает прозу напряженной и живой. За внешне простыми разговорами раскрывается сложная тема внутренней несвободы, самообмана и ответственности за собственный выбор.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читается цикл как единый нравственный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смысловых звеньев показывает, как три рассказа складываются в общую цепь размышлений о свободе, выборе и цене молчания.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о свободе, которую легко потерять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«Маленькая трилогия» убеждает, что страх, самообман и нерешительность незаметно разрушают личность. Чехов призывает к честности, смелости выбора и ответственности перед собственной жизнью.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2026-05-23T10:33:46Z</dcterms:created>
  <dcterms:modified xsi:type="dcterms:W3CDTF">2026-05-23T10:33:46Z</dcterms:modified>
</cp:coreProperties>
</file>