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наш мир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— это взаимосвязанные Солнце, Земля, воздух, вода, суша и живые организмы.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 и жизнь на ней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наука о Земле: её природе, населении и хозяйстве. Планета имеет форму шара, слегка сплюснута у полюсов (средний диаметр около 12 742 км). На поверхности всё меняется из‑за воды, ветра, движения земной коры и человека.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сравнении с другими объектами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понять масштаб: Земля в десятки раз ближе к Луне, чем к Солнцу, и при этом находится в системе, где условия различаются.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меньшие размеры, Земля получает достаточно света и имеет воду в жидком виде, поэтому именно здесь возможна жизнь.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справочные значения расстояний; данные общедоступных учебных атласов, актуальные на основе стандартных оценок (около 150 млн км и 384 тыс. км).
</a:t>
            </a:r>
            <a:endParaRPr lang="en-US" sz="59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оболочки Земли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Литосфера, гидросфера, атмосфера и биосфера — основные части нашей планеты. Их нельзя рассматривать по отдельности: они постоянно взаимодействуют.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оболочек объясняет, почему изменение одного «раздела» мира отражается на других: через воду, воздух и жизнь. 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курсы географии (общепринятая классификация по оболочкам Земли).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состоит из земной коры и верхней части мантии. На материках она образует горы и равнины, а в океанах — подводные хребты и впадины.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не «застывает»: в одних местах она поднимается, в других опускается. Поэтому появляются горы, трещины, землетрясения и вулканы.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суши сильно различается: самые высокие горы — Гималаи. Самая высокая вершина — Джомолунгма (Эверест), 8848 м, хорошо показывает масштаб литосферы. 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твёрдая оболочка Земли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вода на нашей планете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доля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около 71% поверхности Земли. Примерно 97% всей воды — солёная вода океанов и морей, а пресной — очень немного.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именно находится пресная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встречается в реках, озёрах, ледниках, снегах, почве и подземных водах. Поэтому океан, река, озеро, облака и ледник можно представить как части единой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переноса воды под действием солнечного тепла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воздух состоит из азота и кислорода. Другие газы присутствуют в малых долях, но помогают поддерживать природные процессы.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живым организмам, а атмосфера ещё и смягчает суточные перепады температуры, защищая поверхность Земли.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состав: справочные значения из школьных и научно-популярных источников (проценты даны как приближённые).
</a:t>
            </a:r>
            <a:endParaRPr lang="en-US" sz="7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возможна благодаря воде, воздуху и теплу Солнца. Эти условия создают подходящую температуру и дают организмам среду для роста и развития.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свет, чтобы создавать питательные вещества. Животные получают энергию, питаясь растениями или другими животными, а человек применяет природные ресурсы для жизни.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леса, степи, пустыни, тундру, океаны и болота. Организмы приспосабливаются к жаре, холоду, засухе, влажности и недостатку света.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Земле есть жизнь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764462"/>
            <a:ext cx="5597100" cy="22882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их 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различаются по климату, количеству воды и условиям для растений. Поэтому животные тоже приспосабливаются по‑разному.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зависимость очевидна: растения и животные определяются климатом, доступностью воды и состоянием почвы. 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(классическое описание природных зон).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в природе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пищевой цепи энергия передаётся от одного звена к следующему. Разложители возвращают вещества в почву, превращая остатки организмов в доступные для растений элементы.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что жизнь держится на круговороте: без разложителей нарушается питание растений и «замыкается» накопление мёртвых остатков.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звеньев (условные уровни для визуализации).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процессов обмена веществ между почвой, растениями, животными и микроорганизмами.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47912"/>
            <a:ext cx="244327" cy="2171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58771"/>
            <a:ext cx="244327" cy="1954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 и общества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природных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вода, пища, почва и энергия нужны человеку постоянно. Даже привычные дела — дыхание, приготовление еды, отопление — напрямую связаны с природными ресурсами.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жизни и работы люди используют уголь, нефть, газ, а также другие ресурсы. На их основе создаются транспорт, здания, техника и различные материалы.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как система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объединяются в семьи, учатся в школе, работают, строят города. Общие правила, язык и культура помогают множеству людей действовать согласованно.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превысило 8 миллиардов человек. Чем больше людей, тем важнее разумно планировать использование ресурсов и учитывать последствия для окружающей среды.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изменяют Землю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города, дороги, мосты, заводы и сельские угодья, поэтому природные территории меняются. Одни участки становятся застроенными, другие — сельскохозяйственными, меняется и жизнь местных растений и животных.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воду, лес, почву, уголь, нефть и газ. При этом хозяйственная деятельность может усиливать вырубку лесов, загрязнять реки и снижать разнообразие видов, особенно рядом с производствами.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люди получают энергию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Основную энергию в мире всё ещё дают нефть, уголь и газ. Солнце, ветер и вода относятся к возобновляемым источникам и применяются всё чаще.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ископаемое топливо остаётся главным. Возобновляемые источники заметны в разных странах и постепенно расширяют использование.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категорий источников (точные доли зависят от страны и года; конкретные проценты не приводятся).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12051"/>
            <a:ext cx="194700" cy="19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6080" y="1706502"/>
            <a:ext cx="141488" cy="2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7786" y="3268126"/>
            <a:ext cx="180075" cy="2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73676"/>
            <a:ext cx="194700" cy="194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5712" y="1706500"/>
            <a:ext cx="180075" cy="2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заводы и отопление выбрасывают в атмосферу вредные вещества. Из-за этого ухудшается качество воздуха, а людям сложнее дышать и сохранять здоровье.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 озёр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Сбросы сточных вод, отходы и химикаты меняют состав воды. В результате страдают рыбы и растения, а вода становится непригодной для питья и хозяйственных нужд.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сокращаются, уменьшается «дом» для животных и меняется климат на месте. Почва хуже удерживает влагу, чаще возникают засухи и ухудшается состояние экосистем.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исчезновение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связано с накоплением в атмосфере парниковых газов. Это влияет на погодные условия и может приводить к снижению численности растений и животных.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улицах и свалках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объёмы отходов накапливаются, когда вещи редко перерабатываются. Мусор засоряет почву и водоёмы, привлекает вредителей и усиливает неприятные запахи.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беречь природу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Пошаговые действия, которые уменьшают потребление ресурсов и снижают загрязнение.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34003"/>
            <a:ext cx="238229" cy="2382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47237"/>
            <a:ext cx="238229" cy="2117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34003"/>
            <a:ext cx="238229" cy="23822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географы изучают Землю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начинают с наблюдений: как меняется погода, как выглядят ландшафты, где встречаются растения и животные. Это помогает заметить закономерности на местности.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измерений определяют расстояния, высоты, размеры территорий и скорость природных процессов. Данные делают описания точнее и пригодными для сравнения.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планы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находят материки, океаны, горы, реки и государства. А по плану местности определяют расположение объектов рядом, например школы, улиц, парка и дома.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фотографии из космоса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форму Земли, а снимки с орбиты помогают видеть большие территории сразу. По ним легче понять, где тянутся моря, облака и береговые линии.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помогают проверить отдельные предположения, например о свойствах воды или почвы. Так географические выводы становятся более осмысленными и наглядными.
</a:t>
            </a:r>
            <a:endParaRPr lang="en-US" sz="9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51239"/>
            <a:ext cx="5426700" cy="21946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малых частей к большой планете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устройства мира связаны между собой: малые элементы входят в состав больших объектов, а вода, воздух, тепло и жизнь «соединяют» все масштабы.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сложнее связи: от веществ и живых организмов — к сообществам и крупным географическим объектам. Понимание масштабов помогает объяснять природные процессы вокруг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уровней в географическом курсе.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единая система, где суша, вода, воздух, живые организмы и человек постоянно влияют друг на друга. География помогает безопаснее жить, беречь ресурсы и не вредить окружающему миру.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2026-05-12T22:29:06Z</dcterms:created>
  <dcterms:modified xsi:type="dcterms:W3CDTF">2026-05-12T22:29:06Z</dcterms:modified>
</cp:coreProperties>
</file>