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Эмильевич Мандельштам: поэт слова, памяти и исторической трагедии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превратил слово в память культуры и нравственный выбор.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и эпоха перелома в русской поэзии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пришёл в литературу в годы смены художественных ориентиров, революций и роста идеологического давления. Его судьба и стихи отражают напряжение между свободой творчества и исторической катастрофой.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3594" y="1166417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80190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семья, образование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Варшава и Петербург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родился в 1891 году в Варшаве в еврейской семье, а детство и юность провёл в Петербурге, где рано почувствовал силу городской культуры и литературной среды.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эрудиция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знакомство с разными традициями сделало Мандельштама одним из самых образованных поэтов своего поколения. Его стихи и проза опираются на широкую историко-культурную память.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1909 году он слушал лекции в Сорбонне, а затем учился в Гейдельбергском университете. Европейская философия и языки расширили его кругозор и укрепили интеллектуальную дисциплину.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Тенишевское училище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Тенишевском училище дала ему серьёзную гуманитарную подготовку. Здесь он получил навыки филологического анализа, любовь к точному слову и устойчивый интерес к истории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камня и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лирике Петербург становится не просто фоном, а главным образом культуры. Поэт видит в нём строгую каменную среду, где каждая улица хранит след времени.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поэтическое пространство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как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Невский проспект, мосты, каналы, Адмиралтейство и дворцы создают образ города, в котором архитектура говорит о преемственности поколений. Петербург у Мандельштама звучит как память, превращённая в форму.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и сборник «Камень»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требовал ясности, предметности и точности образа. Мандельштам вместе с Гумилёвым и Ахматовой отстаивал достоинство материальной формы слова, противопоставляя его символистской расплывчатости.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«Камень» показал, как поэзия может быть строгой и музыкальной одновременно. Сдержанная интонация, выверенная строка и плотные культурные ассоциации создают ощущение внутренней прочности.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Мандельштама слово не украшает мир, а удерживает его смысл. Поэтому «Камень» воспринимается как художественное заявление: поэзия должна быть точной, ответственной и опирающейся на традицию.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Осипа Мандельштама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последовательность показывает, как личная биография поэта постепенно превращалась в трагическую историю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позднее период, тем сильнее давление власти и внутренняя концентрация поэзии.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и датировки по общепринятым литературоведческим справочникам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язык: память, культура, звук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Мандельштама строятся на плотной сети античных, библейских, европейских и русских аллюзий. Читатель видит не отдельные цитаты, а живую систему культурной памяти.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поэтика отличается сложной ассоциативностью и высокой звуковой организацией. Каждое слово в строке работает точно, а интонация создаёт ощущение внутренней собранности и напряжения.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Мандельштама слово несёт нравственную ответственность. Поэтому его лирика говорит не только о красоте, но и о том, как культура помогает человеку не утратить достоинство.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540179"/>
            <a:ext cx="3887700" cy="18580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книги Мандельштама и их особенности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движение поэта от ранней акмеистической ясности к поздней внутренней напряжённости.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книги вместе показывают единую линию: от строгой формы к предельной духовной сосредоточенности.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сборники Осипа Мандельштама, 1913–1937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644" y="3056615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57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15744" y="3032075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Мандельштама и размышления о культуре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Эссеистическая проза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писал не только стихи, но и литературные заметки, критические тексты и эссе. В них он размышлял о строении культуры и роли поэта в истории.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«Разговор о Данте»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тексте особенно ясно видно, как Мандельштам читает произведение через ритм, композицию и смысловые связи. Данте для него — пример высшей художественной организации.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соединяет филологическую точность и широкий взгляд на европейскую традицию. Поэт рассматривает литературу как живую цепь преемственности, а не как набор отдельных имен.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к лирике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помогает лучше понять стихи: она раскрывает его представление о языке, памяти и ответственности автора. Вместе они образуют единый интеллектуальный мир поэта.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признания к конфликту с властью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биография Осипа Мандельштама и историческая логика его преследования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Антисталинское стихотворение 1933 года и его последствия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1933 году Мандельштам написал стихотворение о Сталине, где образ вождя дан резко, почти гротескно, через интонацию угрозы и морального осуждения.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предназначался для печати и существовал в рукописных и устных списках, что не спасло поэта: его слова быстро стали известны в литературной 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1934 году последовал арест, а затем ссылка, ставшие прямым следствием этого стихотворения и общим ужесточением политического контроля над интеллигенцией.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стало символом поэтического сопротивления тоталитарной власти и напоминанием о том, какую цену могло иметь независимое слово в эпоху репрессий.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Воронежская ссылка: поздняя лирика Мандельштама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Воронеже Мандельштам оказался в положении изоляции и постоянной угрозы, но именно здесь создал стихи, в которых внутреннее достоинство звучит сильнее страха. Этот опыт придал поздней лирике особую напряжённость и честность.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«Воронежские тетради» соединяют память о прежней культурной полноте с ощущением исторической катастрофы. В них слышны одиночество, сдержанная надежда и редкая способность удерживать человеческое «я» в условиях унижения.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поздней лирики Мандельштама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Воронежский цикл особенно концентрирует переживание внутренней независимости, когда внешняя несвобода не уничтожает духовную собранность поэта.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память и личная стойкость: поздние стихи показывают, как культура помогает сохранить человека в кризисе.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«Воронежские тетради» Осипа Мандельштама, 1935–1937; тематическая классификация по текстам цикла.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Аресты, лагеря и гибель поэта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1934 — первый арест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антисталинского стихотворения Мандельштама арестовали и отправили в ссылку. Это стало переломом: личная биография поэта окончательно вошла в историю как свидетельство политического террора.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декабря 1938 — смерть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погиб в пересыльном лагере под Владивостоком. Точные обстоятельства долго оставались неизвестными, усиливая трагический масштаб его судьбы и памяти о репрессиях.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1935–1938 — ссылка и новый арест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Воронежа и последующего наблюдения власти Мандельштам вновь оказался под ударом. В 1938 году его арестовали повторно и этапировали через дальневосточные лагерные пункты.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жизни и памяти Осипа Мандельштама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города и места биографии поэта показывают, как личная судьба была связана с культурными центрами и местами несвободы.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Мандельштама соединяет культурные центры и точки репрессий, превращая маршрут жизни в карту исторической трагедии.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Осипе Мандельштаме; хронология жизни поэта.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Мандельштам и сохранение наследия поэта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Мандельштам сохранила рукописи, память о биографии и саму возможность читать Мандельштама после его гибели. Её работа была актом личной и культурной ответственности.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«Воспоминания» и «Вторая книга» стали не только рассказом о поэте, но и важным свидетельством о механизмах страха, доносов и уничтожения независимых людей.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её усилиям были восстановлены тексты, уточнены факты жизни и передано последующим поколениям живое свидетельство о Мандельштаме и его эпохе.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Ахматовой и Гумилёвым
</a:t>
            </a:r>
            <a:pPr algn="ctr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входил в круг акмеистов, где ценились точность слова и культурная память. Его поэзия соседствует с лирикой Ахматовой и Гумилёва, но сохраняет особую интеллектуальную плотность и музыкальность, узнаваемую с первых строк.
</a:t>
            </a:r>
            <a:endParaRPr lang="en-US" sz="1132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 Цветаевой и Пастернаком
</a:t>
            </a:r>
            <a:pPr algn="ctr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Мариной Цветаевой и Борисом Пастернаком Мандельштама связывали не только современность, но и общее чувство высокой ответственности литературы. Их тексты по-разному отвечали на вызовы эпохи, сохраняя внутреннюю свободу и художественный риск.
</a:t>
            </a:r>
            <a:endParaRPr lang="en-US" sz="1125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модернизма и исторического опыта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соединяет европейскую филологическую культуру, модернистский поиск формы и трагическую биографию. Поэтому рядом с портретом поэта легко представить целую эпоху: от творческого подъёма Серебряного века до давления репрессивного государства.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и его место в поэзии Серебряного века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Посмертная судьба и признание наследия Мандельштама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поэта его тексты долго возвращались в культуру по частям, через списки, публикации и исследования.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эпохи репрессий, тем полнее восстановление памяти: от запрета — к научному и общественному признанию.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публикаций и изучения наследия Мандельштама; обзор по периодам XX–XXI веков.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Мандельштам важен для современного школьника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учит ценить точность слова: в его стихах каждое выражение несёт смысл, а не просто украшает текст, поэтому чтение становится внимательным и вдумчивым.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судьба помогает понять, что литература связана с выбором личности, гражданской смелостью и ответственностью за сказанное даже тогда, когда за слово грозит наказание.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это пример того, как культура сохраняет достоинство человека в кризисе и как память о прошлом помогает не привыкать к насилию и лжи.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остаётся современной благодаря интеллектуальной глубине, сложной красоте образов и способности говорить с читателем о свободе, страхе и внутренней независимости.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Мандельштам: культура, слово, историческая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показал, что поэзия может быть и искусством формы, и нравственным поступком. Его жизнь и стихи напоминают: независимое слово особенно ценно тогда, когда история испытывает человека на прочность.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2026-05-23T14:56:42Z</dcterms:created>
  <dcterms:modified xsi:type="dcterms:W3CDTF">2026-05-23T14:56:42Z</dcterms:modified>
</cp:coreProperties>
</file>