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 и здоровье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тело в подростковом возрасте и как заботиться о нём.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возраст: что важно знать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особенно важно понимать, какие изменения в организме являются нормальными, а какие требуют внимания. Это помогает спокойнее относиться к себе, беречь здоровье и вовремя обращаться за помощью.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репродуктивной системы человека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органам относятся яичники, маточные трубы, матка и влагалище. Они обеспечивают образование яйцеклеток, их продвижение и условия для возможного развития будущего организма.
</a:t>
            </a:r>
            <a:endParaRPr lang="en-US" sz="983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 девочек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мальчиков в репродуктивную систему входят яички, придатки яичек, семявыносящие протоки, предстательная железа и половой член. Эти органы участвуют в образовании и выведении сперматозоидов.
</a:t>
            </a:r>
            <a:endParaRPr lang="en-US" sz="984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 мальчиков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не только образуют яйцеклетки, но и вырабатывают женские половые гормоны. Именно они во многом определяют изменения, связанные с половым созреванием и циклической работой организма.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яичников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образуют сперматозоиды и мужские половые гормоны. Благодаря этому в подростковом возрасте появляются особенности, характерные для мужского организма, и продолжается созревание половой системы.
</a:t>
            </a:r>
            <a:endParaRPr lang="en-US" sz="955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яичек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органов помогает связать анатомию с их функциями: образованием половых клеток, их созреванием, транспортом и участием в размножении. Это основа грамотного отношения к собственному телу.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в период полового созревания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затрагивают внешний вид, работу желез и развитие половой системы. Темп и порядок появления признаков у подростков могут различаться.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идёт не одновременно: одни признаки появляются раньше, другие позже. Это нормально, если изменения происходят постепенно и без выраженных жалоб.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человека; возрастные нормы полового созревания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ориентиры начала полового созревания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Ориентиром служит не один признак, а общая картина развития: рост, изменения кожи, голоса и появления вторичных половых признаков.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нормы полового созревания, используемые в школьной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 возрасту естественен. Сравнивать нужно не с ровесниками, а с собственными возрастными нормами и динамикой.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как сигналы роста и развития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 — это вещества, которые переносятся кровью и регулируют работу органов. Они действуют как сигналы, помогая организму согласованно расти, развиваться и поддерживать внутреннее равновесие.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гормоны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полового созревания гормоны мозга и половых желез начинают активнее влиять на кости, мышцы и репродуктивные органы. Именно поэтому подросток быстро меняется внешне и внутренне.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изменений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гормонов появляются признаки, по которым можно отличить мужской и женский организм: меняется форма тела, растут волосы, развивается грудь, углубляется голос и увеличивается мышечная масса.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признаки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относится к работе эндокринной системы. Она помогает организму не только взрослеть, но и сохранять согласованную работу всех органов в период активного роста.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эндокринной системой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гормонов могут отражаться на настроении, сне, аппетите, утомляемости и чувствительности к оценке окружающих. Это не каприз, а часть естественной перестройки организма.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подростка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менструальный цикл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ежемесячной подготовки организма к возможной беременности.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уход в подростковом возрасте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мытьё, смена нижнего белья и чистая одежда после физической нагрузки помогают уменьшить запах, раздражение кожи и ощущение дискомфорта в течение дня.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чистота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Полотенца, постельное бельё и одежду важно стирать вовремя. Так снижается риск накопления микробов и сохраняется ощущение свежести, особенно в период активного роста и повышенной потливости.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вещами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Девочкам важно правильно подбирать гигиенические средства и менять их своевременно. Это помогает сохранить чистоту, предотвратить раздражение и чувствовать себя увереннее в школе и дома.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во время менструации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заботиться о себе формируется постепенно. Чем раньше подросток научится соблюдать простые правила ухода, тем легче ему поддерживать здоровье и самочувствие каждый день.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787223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нормой, а что требует внимания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боль внизу живота в первые дни менструации или нерегулярность первых циклов может быть вариантом нормы, если самочувствие остаётся удовлетворительным и симптомы быстро проходят.
</a:t>
            </a:r>
            <a:endParaRPr lang="en-US" sz="1119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дискомфорт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выраженная боль, обильное кровотечение или резкое ухудшение самочувствия — это не то, что нужно терпеть. Такие признаки требуют разговора со взрослым и осмотра врача.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Зуд, жжение, необычные выделения или неприятный запах могут указывать на нарушение, которое не исчезает само по себе. Здесь важно не стесняться и обратиться за помощью.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Зуд и выделения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подростковому возрасту нет заметных признаков полового созревания, это тоже повод для консультации. Врач поможет понять причину и при необходимости назначит обследование.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признаков развития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531" y="1345200"/>
            <a:ext cx="4177038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возможных нарушений здоровья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симптомы могут быть временными, но повторяющиеся или выраженные проявления всегда требуют внимания и, при необходимости, медицинского осмотра.
</a:t>
            </a:r>
            <a:endParaRPr lang="en-US" sz="147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человека и правила обращения за медицинской помощью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сохраняются симптомы, тем важнее не откладывать визит к специалисту. Самолечение не заменяет диагностику и может скрыть проблему.
</a:t>
            </a:r>
            <a:endParaRPr lang="en-US" sz="16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влияют на здоровье подростка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чаще всего определяют самочувствие и помогают легче переносить быстрый рост и гормональные изменения.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по теме «Репродуктивная система и здоровье»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подростка зависит не от одного фактора, а от их сочетания; самые заметные результаты дают регулярные привычки.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5772" y="3239995"/>
            <a:ext cx="3258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3900" y="3239995"/>
            <a:ext cx="380100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физическая активность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организму как строительный материал: из них формируются мышцы, кожа и внутренние органы. В подростковом возрасте их нехватка мешает нормальному росту и восстановлению после нагрузок.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клетчатка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 цельные злаки помогают работе пищеварения, дают витамины и поддерживают обмен веществ. Такой рацион делает питание более разнообразным и полезным каждый день.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железо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кости и зубы, а железо помогает крови переносить кислород. Эти вещества особенно важны в период активного роста, когда организм расходует их быстрее.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питье поддерживает работу сердца, мозга и мышц. При нехватке воды быстрее появляется усталость, снижается внимание, а переносить школьные и спортивные нагрузки становится труднее.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осанку, укрепляет мышцы и помогает лучше спать. Даже простая ежедневная подвижность заметно поддерживает настроение и общую выносливость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 инфекций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и меры профилактики в повседневной жизни и при обращении к врачу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 профилактика заболеваний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прививок напоминает, что вакцинация — часть заботы о здоровье на годы вперёд. Прививка против гепатита B защищает печень, а вакцина против вируса папилломы человека снижает риск некоторых опасных заболеваний во взрослом возрасте.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для будущего здоровья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прививочном кабинете всё выглядит спокойно и привычно: медицинский работник проверяет карту, готовит инъекцию и объясняет, что прививка помогает предупредить болезнь. Такой шаг особенно важен, потому что защита нужна до встречи с инфекцией, а не после неё.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Защита, которая начинается заранее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границы и уважение к себе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теле и взрослении следует говорить без насмешек и грубых шуток. Точные и уважительные слова помогают лучше понимать тему и создают безопасную атмосферу для обсуждения.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Корректные слова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страх, давление или нарушение границ, нужно сразу обратиться к взрослому, которому доверяешь. Своевременная помощь помогает почувствовать себя в безопасности и быстрее решить проблему.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довериться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внешность и самочувствие быстро меняются, поэтому настроение тоже может быть переменчивым. Это естественно, но важно замечать свои чувства и не стесняться говорить о них с близкими.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 чувства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имеет право на приватность, уважение и отказ от неприятного общения или прикосновений. Если что-то вызывает дискомфорт, нужно спокойно и твёрдо сказать об этом.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репродуктивном здоровье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распространённых заблуждений и научно верных представлений.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фактов помогает спокойнее относиться к изменениям и вовремя замечать признаки, которые требуют внимания взрослого или врача.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гигиены подростка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снижается риск проблем со здоровьем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меняется постепенно: чем регулярнее привычки и внимательнее отношение к симптомам, тем устойчивее самочувствие подростка.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по теме «Репродуктивная система и здоровье»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лучше, чем позднее лечение: безопаснее заранее поддерживать режим, чем исправлять последствия нарушений.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обращаться к врачу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 внизу живота очень сильная, длится долго или повторяется, не стоит ждать, что она пройдёт сама. Врач поможет понять причину и подобрать правильную помощь.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Обильное или слишком длительное кровотечение, необычные выделения, резкий запах, зуд и жжение требуют осмотра. Такие признаки могут указывать на нарушение, которое без лечения не исчезнет.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 и выделения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Боль, резь или жжение при мочеиспускании — это повод рассказать взрослым и обратиться за медицинской помощью. Чем раньше выяснена причина, тем легче избежать осложнений.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мочеиспусканием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половое развитие явно задерживается, была травма или самочувствие резко ухудшилось, нужен осмотр специалиста. Раннее обращение помогает быстрее найти причину и снять тревогу.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развития и травмы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на каждый день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высыпается и начинает день без спешки, ему легче сосредоточиться на уроках и не так быстро уставать. Регулярный сон поддерживает рост, память и настроение. А стакан воды и спокойный завтрак помогают организму включиться в работу.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помогает учиться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уход за кожей и личная гигиена помогают чувствовать себя увереннее в общении. Если что-то тревожит, важно поговорить со взрослым, которому доверяешь. Спокойный разговор часто помогает лучше любого сомнения и страха.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разговор без стеснения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полезно пройтись пешком, сделать зарядку или выйти на спортивную площадку. Движение укрепляет мышцы, помогает держать осанку и улучшает сон. Даже короткая активность каждый день постепенно делает организм более выносливым и собранным.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вместо усталости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 понимания своего тела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система развивается постепенно, а нормальные изменения у подростков могут идти в разном темпе. Гигиена, сон, питание, движение, вакцинация и обращение к врачу помогают сохранить здоровье и уверенность.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2026-06-01T10:29:00Z</dcterms:created>
  <dcterms:modified xsi:type="dcterms:W3CDTF">2026-06-01T10:29:00Z</dcterms:modified>
</cp:coreProperties>
</file>