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основы, влияние на жизнь подростков, английская лексика и коммуникация.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Sport Is Fun — Спорт как удовольствие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важен для подростков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остаётся популярным среди подростков мира, укрепляя здоровье и развивая эмоциональную устойчивость. Он формирует привычку к здоровому образу жизни и открывает двери к новым культурным традициям через английский язык.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популярных видов спорта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школьные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 и плавание — одни из наиболее распространённых видов спорта в школах. Они способствуют развитию выносливости, командному духу и координации.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с международным колоритом
</a:t>
            </a:r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Крикет, широко известный в Англии, бейсбол из США и хоккей из Канады расширяют спортивный кругозор и предоставляют подросткам опыт участия в разнообразных играх.
</a:t>
            </a:r>
            <a:endParaRPr lang="en-US" sz="166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 как место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школьные площадки для игр в волейбол и настольный теннис, укрепляя не только физическую форму, но и дружеские связи.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улучшают сердечную деятельность и повышают мышечный тонус, способствуя общему укреплению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нормализует обмен веществ, предотвращая ожирение и снижая риск хронических заболеваний.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сохранить здоровый вес, улучшая работу всех систем организма и подкрепляя иммунитет.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положительно влияет на психологическое состояние, снижая уровень стресса и поднимая настроение у подростков.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здоровье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развитие личностных качеств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уверенности и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способствуют развитию упорства, уверенности в своих силах и самодисциплины, что важно для успешного взросления.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 прививают умение сотрудничать, принимать ответственность и находить компромиссы, что улучшает навыки общения и конфликтологии.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истории известных спортсменов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Криштиану Роналду — упорство и упорная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годы карьеры Роналду преодолевал трудности и становился одним из лучших футболистов мира благодаря целеустремлённости.
</a:t>
            </a:r>
            <a:endParaRPr lang="en-US" sz="161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Шарапова — сила воли и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теннисистка начала тренировки в раннем возрасте и достигла выдающихся результатов на мировых кортах.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Плющенко — мастерство и преданность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Многократный олимпийский чемпион показывал примеры упорства и совершенствования в фигурном катании на протяжении всей карьеры.
</a:t>
            </a:r>
            <a:endParaRPr lang="en-US" sz="1587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19161"/>
            <a:ext cx="3709500" cy="16201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командного и индивидуального спорта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характеристики и навыки, развиваемые в разных видах спорта.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спорт развивает коммуникацию и коллективизм, а индивидуальный усиливает личную ответственность и сосредоточенность.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спортивные секции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площадка для новых знакомств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соревнования создают условия для знакомства с единомышленниками, что усиливает чувство принадлежности и дружеской поддержки.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Соревновательные мероприятия объединяют учеников разных классов, способствуя развитию коллективного духа и расширению социальных связей.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Спартакиады и дни здоровья мотивируют учеников к активному участию и развитию физических навыков.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мероприятий с привлечением учителей и родителей укрепляет школьное сообщество и способствует совместной 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конкурсах и эстафетах формирует у школьников чувство гордости за свою школу и поддерживает интерес к спорту.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спортивные мероприятия: традиции и новшества
</a:t>
            </a:r>
            <a:endParaRPr lang="en-US" sz="24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виды спорта среди российских школьников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 лидируют по популярности, отражая социальную природу подросткового спорта.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опросов показывают гендерные и региональные особенности в выборе видов спорта среди учащихся.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среди российских школьников,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тренировках: экипировка и правила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дисциплины предусмотрена специальная экипировка: шлемы, наколенники и налокотники помогают снизить риск травм. Спортивная форма должна быть удобной и не стеснять движений, обеспечивая свободу и защиту.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соблюдение правил безопасности как в спортзале, так и на открытых площадках. Тренеры контролируют правильность выполнения упражнений и применение средств защиты, чтобы обеспечить безопасность всех участников.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sport, team, player помогают учиться описывать виды спорта и игроков. Их знание облегчает восприятие текстов и разговоров на спортивные 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match, win, lose важны для понимания спортивных соревнований и описания результатов игр и матчей.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и coach полезны для обсуждения тренировочного процесса и роли тренера в достижении целей команды и отдельных спортсменов.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 и score позволят говорить о целях в игре и результатах забитых мячей или очков, что расширит способность выражать успехи на английском языке.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английские слова о спорте для 7 класса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 разрабатывает стратегию игры, анализирует соперников и корректирует действия команды в ходе матча для достижения победы.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мотивирует игроков, поддерживает позитивный настрой и помогает справиться с волнением, что важно для эффективной командной игры.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школьные тренеры умеют раскрыть сильные стороны каждого спортсмена, создавая доверительную атмосферу и сплочённость коллектива.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роль тренера влияет на успех команды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спортивные традиции укрепляют отношения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Велосипедные прогулки на выходных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воскресенье семья собирается для совместной велопрогулки в парке. Это не только активный отдых, но и время для общения, что сближает и поддерживает здоровье всех членов семьи.
</a:t>
            </a:r>
            <a:endParaRPr lang="en-US" sz="1647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турниры по настольному теннису
</a:t>
            </a:r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семейные турниры создают дух соревнования и весёлую атмосферу. Дети учатся командному духу, а родители передают опыт и демонстрируют пример здорового образа жизни.
</a:t>
            </a:r>
            <a:endParaRPr lang="en-US" sz="15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к спортивному событию
</a:t>
            </a:r>
            <a:endParaRPr lang="en-US" sz="214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организации спортмероприятий в школе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даёт чувство радости и удовлетворения, вдохновляет спортсменов на новые достижения и укрепляет командный дух.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успеха и опыт преодоления поражений в спорте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учат анализировать ошибки и развиваться, не опуская руки при временных неудачах, что является важным этапом личного роста.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одноклассников и близких помогает сохранять мотивацию и уверенность в руках, способствует достижению поставленных целей.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Инклюзивные спортивные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включают баскетбол на инвалидных колясках и голбол для незрячих, позволяя подросткам с разными возможностями заниматься спортом и развивать навыки.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Доступный спорт для всех подростков
</a:t>
            </a:r>
            <a:endParaRPr lang="en-US" sz="243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инклюзии в 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Инклюзивные соревнования объединяют подростков, формируют чувство принадлежности к команде и способствуют развитию взаимного уважения и понимания в обществе.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улучшению памяти и концентрации, что положительно отражается на учебных успехах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снижает утомляемость, помогает быстро восстанавливаться после учебных нагрузок, увеличивая общую работоспособность.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способствует крепкому ночному сну, что улучшает восстановление организма и поддерживает бодрость в течение дня.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 уменьшают уровень тревожности у подростков, повышая эмоциональную устойчивость и способность справляться со стрессами.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на успеваемость и отдых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спортивных мероприятиях развивает навыки, важные для карьерного роста и расширения возможностей в будущем.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учеников, занимавшихся спортом в школе, отмечают, что опыт помогает им развивать лидерские качества и строить профессиональные планы.
</a:t>
            </a:r>
            <a:endParaRPr lang="en-US" sz="1535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профориентации школьников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источник энергии и возможностей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формирует полезные привычки, укрепляет дружеские связи и развивает навыки общения на английском языке. Он открывает подросткам путь к активной, насыщенной жизни и саморазвитию.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2026-05-07T03:52:54Z</dcterms:created>
  <dcterms:modified xsi:type="dcterms:W3CDTF">2026-05-07T03:52:54Z</dcterms:modified>
</cp:coreProperties>
</file>