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gehen spazieren: урок немецкого языка во 2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прогулке: погода, одежда, игры и дорога домой.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— знакомая детям тема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— знакомая детям тема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легко узнаётся по реальным предметам и действиям: парк, дорога, дерево, мяч, куртка, зонт. Короткие немецкие слова и простые фразы помогают быстро включиться в язык без лишней сложности.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21" y="1909161"/>
            <a:ext cx="15637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6208" y="1909161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39701"/>
            <a:ext cx="236400" cy="18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по теме прогулки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Spaziergang и gehen помогают назвать саму прогулку и движение. Они становятся основой для простых фраз о выходе из дома, пути в парк и возвращении обратно.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Park, die Straße, der Weg, der Baum и die Bank называют знакомые места и предметы вокруг. Эти слова легко увидеть на картинке и сразу связать с реальной прогулкой.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Sonne, der Regen и der Wind помогают сказать, какой сегодня день. С этими словами дети учатся коротко описывать погоду и понимать, почему нужна куртка или шляпа.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Jacke и der Hut — важные слова для одежды по погоде. Они показывают, что на прогулку нужно одеваться не как попало, а по сезону и по погоде.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Ball, die Freunde и das Wasser делают тему живой и детской. С ними легко строить короткие предложения о том, что ребята делают вместе на улице.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рассказать о прогулке по-немецки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речевых шагов от выхода из дома до возвращения домой.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прогулки: слова и картинки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прохладно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день холодный или ветреный, нужны die Jacke, der Schal und die Handschuhe. Эти слова легко запомнить по картинке: ребёнок сразу видит, что без тёплой одежды на улице не очень уютно.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солнечную погоду подходят der Hut и лёгкая одежда. Такие слова помогают детям соотнести немецкое слово с предметом на рисунке и быстро понять, что именно нужно надеть перед выходом.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gehen обозначает движение и часто встречается в теме прогулки. С ним легко строить короткие, понятные фразы про выход из дома, путь в парк и возвращение обратно.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Wir gehen in den Park помогает говорить о группе. Она удобна для класса: ребята сразу понимают, что действие выполняют вместе, а не поодиночке.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Ich gehe spazieren показывает личное действие: я иду гулять. Слово spazieren уточняет, что речь идёт именно о прогулке, а не просто о шаге вперёд.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gehen и простое предложение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Ich gehe nach Hause завершает рассказ. Она помогает связать прогулку с возвращением домой, где уже можно отдохнуть и перевести дух после уличных приключений.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73" y="4186507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788" y="3402955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983" y="2619403"/>
            <a:ext cx="239400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197" y="1835839"/>
            <a:ext cx="239400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940" y="1052300"/>
            <a:ext cx="239400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 прогулке: короткие фразы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warm. Такое описание помогает понять, что можно гулять дольше и легче одеться. Простая фраза делает погоду понятной даже самым маленьким ученикам.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Прохладно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kalt. Эта модель показывает, что на улице не жарко. Дети легко связывают её с тёплой одеждой, шарфом и перчатками, чтобы не мёрзнуть.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regnet. Фраза очень короткая, но полезная: она объясняет, почему прогулка может быть короче и почему зонт становится настоящим помощником, почти как супергерой.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Ветрено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windig. Это выражение удобно для описания дня, когда ветер шевелит волосы и одежду. Оно помогает решить, нужна ли более тёплая куртка.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sonnig. Такая фраза короткая и очень ясная. Она помогает сразу понять, что день подходит для прогулки, игры и хорошего настроения без зонта.
</a:t>
            </a:r>
            <a:endParaRPr lang="en-US" sz="10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во время прогулки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и скамейки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тропинке стоит der Baum, рядом — die Bank. Дети присели на скамейку и смотрят вокруг. Здесь легко сказать: ein Baum, eine Bank, und alles ist ganz nah und знакомо.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велосипед на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лежит der Ball, а мимо едет das Fahrrad. Ребята быстро замечают знакомые предметы и называют их по-немецки. Такая картинка делает слова живыми и очень заметными.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друг на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идёт der Hund, а рядом растёт die Blume. Дети улыбаются, потому что вокруг много простых и понятных вещей. Их удобно описывать короткими словами и несложными фразами.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spielen Ball. Это простая фраза о любимой детской игре. Она помогает выучить слово spielen и сразу использовать его в понятной, весёлой ситуации на улице.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 действиях на прогулке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sehe einen Baum. Здесь дети учатся говорить не только о движении, но и о том, что они замечают вокруг. Так прогулка становится ещё интереснее.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sitzen auf der Bank. Это предложение показывает, что на прогулке можно не только бегать и играть, но и спокойно отдыхать. Даже скамейка получает свою маленькую роль.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laufen schnell. Такая фраза подходит для подвижной игры или возвращения домой. Она короткая, энергичная и помогает почувствовать, что немецкий язык умеет быть очень подвижным.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до и после прогулки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связать одежду, выход, прогулку, возвращение и отдых.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21" y="1909161"/>
            <a:ext cx="15637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29194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8708" y="1909211"/>
            <a:ext cx="18765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 простые фразы для общения во время прогулки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Komm mit!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зовёт друга идти рядом и звучит очень дружелюбно. В парной речи она помогает предложить совместное действие без длинных объяснений и лишних слов.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вежливо просит и смягчает обращение. Дети быстро запоминают его, потому что оно короткое, звучное и подходит почти к любой простой просьбе.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показывает благодарность после помощи, приглашения или передачи предмета. На прогулке это слово удобно использовать в коротком диалоге и сразу слышать ответную вежливость.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Warte!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Warte! помогает попросить подождать, если кто-то идёт быстрее остальных. Она особенно полезна в игре, когда группе важно двигаться вместе и никого не терять.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Hier! / Los!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Hier! и Los! помогают указывать место или начинать движение. Они звучат ясно, бодро и отлично подходят для детской речи во время прогулки.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прогулке и слова действия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прогулке и слова действия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дети могут играть с мячом, прыгать через скакалку или бегать по дорожке. Для этого подходят слова spielen, springen и laufen.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картинке есть велосипед или листья, можно добавить fahren и werfen. Короткие фразы Wir spielen mit dem Ball и Ich springe легко повторять в классе.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Straße и die Ampel напоминают, где нужно быть особенно внимательным. Фраза Wir achten auf die Straße учит смотреть по сторонам и не торопиться.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Wir gehen an der Hand показывает, что взрослый и ребёнок идут вместе. Так детям легче запомнить, как вести себя рядом с дорогой и переходом.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stehen bleiben и vorsichtig помогают остановиться вовремя и действовать аккуратно. Они связывают немецкий язык с реальным поведением, которое делает прогулку спокойной и безопасной.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прогулке в немецких словах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гулять: слова мест и направлений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называют, где происходит прогулка: im Park, auf der Straße, im Hof или auf dem Spielplatz. Эти слова сразу задают понятную картинку.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места появляются простые фразы: Wir gehen in den Park и Wir gehen am Haus vorbei. Ребёнок видит, как предлог помогает показать направление.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добавляется занятие: Wir spielen auf dem Spielplatz. Так слова о месте и движении соединяются в короткое, живое предложение.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время прогулки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день,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morgens, nachmittags и abends помогают связать прогулку с распорядком дня. Ребёнок легко узнаёт знакомые моменты и быстрее понимает, когда именно происходит действие.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помогает строить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Am Morgen gehen wir spazieren и Am Nachmittag spielen wir draußen звучат просто и ясно. Они помогают описать день коротко, без сложных грамматических форм.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Ich gehe помогает запомнить начало действия и звучит как удобный речевой шаг. Её легко повторять вместе с картинкой или жестом.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Wir gehen показывает совместное действие группы. В ней особенно ясно слышно, что дети делают что-то вместе и движутся в одном направлении.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Du gehst поддерживает диалог и делает речь обращённой к другому человеку. Она хорошо сочетается с короткими командами и дружескими приглашениями.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 через короткие рифмующиеся и ритмичные фразы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Ich gehe in den Park, Du gehst mit mir и Wir gehen zusammen соединяют грамматику и тему урока. Ритм помогает детям повторять их без напряжения.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23" y="4199673"/>
            <a:ext cx="239700" cy="21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713" y="3402955"/>
            <a:ext cx="17955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833" y="2643223"/>
            <a:ext cx="239700" cy="19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047" y="1859659"/>
            <a:ext cx="239700" cy="1917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2828" y="1052300"/>
            <a:ext cx="149625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 теме урока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Park и die Straße называют главные места прогулки. Они помогают связать новую лексику с картинкой, маршрутом и знакомой городской средой.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spielen, laufen, sehen и hören позволяют рассказать, что дети делают во время прогулки. Эти слова короткие и подходят для простых предложений второго класса.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Jacke помогает говорить о том, что ребёнок надевает перед выходом. Оно часто появляется рядом с погодой и делает фразу очень понятной.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Sonne и der Regen описывают день на улице и сразу подсказывают, какая одежда нужна. Это удобные опоры для первых описаний погоды.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gehen, spazieren и zurück помогают говорить о выходе, прогулке и возвращении домой. Они задают основу всего рассказа и легко запоминаются в коротких фразах.
</a:t>
            </a:r>
            <a:endParaRPr lang="en-US" sz="10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 к короткому рассказу о прогулке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отдельные слова превращаются в связный текст из нескольких простых предложений.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погоду, одежду, место и действия. Такая простая структура помогает детям не теряться и уверенно строить короткие фразы.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смысловых блока помогают ученикам быстро собрать слово, картинку и действие в одно понятное высказывание.
</a:t>
            </a:r>
            <a:endParaRPr lang="en-US" sz="203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урока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урока: Wir gehen spazieren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показывает, как из простых слов о прогулке, погоде, одежде и действиях рождаются первые немецкие фразы. Это понятная и очень живая тема для младших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2026-05-25T01:34:24Z</dcterms:created>
  <dcterms:modified xsi:type="dcterms:W3CDTF">2026-05-25T01:34:24Z</dcterms:modified>
</cp:coreProperties>
</file>