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Земля в Солнечной системе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синий дом, полный воды, воздуха и жизни.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особенно удобна для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заняла редкое место рядом с Солнцем: здесь есть вода, воздух и подходящая температура.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9779" y="1900220"/>
            <a:ext cx="54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причины, почему на Земле есть жизнь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Земле живут растения, животные, грибы и люди. Все они зависят друг от друга и от природных условий, которые делают планету уютным домом для жизни.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не может существовать почти ни одно живое существо. Она нужна для роста растений, питания животных и работы организма человека каждый день.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тепло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даёт Земле свет и тепло. Благодаря этому на планете не слишком холодно и не слишком жарко, а жизнь может развиваться в разных местах.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атмосферы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8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окружает Землю, словно невидимый щит. Она помогает сохранять тепло и защищает поверхность от опасного космического излучения и многих мелких метеороидов.
</a:t>
            </a:r>
            <a:endParaRPr lang="en-US" sz="870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шар в космосе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космоса Земля выглядит как синий шар. Такой цвет ей придают огромные океаны. Белые облака делают картину ещё красивее, почти как на открытке.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 тонкая атмосфера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снимках хорошо видны материки, океаны и тонкий слой атмосферы вокруг планеты. Именно он помогает Земле выглядеть особенно нежной и хрупкой.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12 756 км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примерно таков экваториальный диаметр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астрономические данные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чуть сплюснута у полюсов, потому что вращается вокруг своей оси. Поэтому её форма не совсем идеально круглая.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вращение Земли меняет сутки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делает полный оборот вокруг своей оси примерно за 24 часа. За это время одна и та же местность успевает побывать и в свете, и в темноте.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участок поверхности повернут к Солнцу, там день. А на противоположной стороне в это же время ночь. Так сутки на Земле постоянно сменяют друг друга.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люди привыкли к утру, дню, вечеру и ночи. Даже петухи, кажется, знают расписание лучше будильника!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Земли вокруг Солнца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движения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непрерывно обращается вокруг Солнца и движется по своей орбите. Это движение происходит каждый день, хотя мы его не замечаем.
</a:t>
            </a:r>
            <a:endParaRPr lang="en-US" sz="1173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Промежуток в год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полный круг Земля проходит за 365 суток и примерно 6 часов. Из-за этих лишних часов в календаре появляются високосные годы.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земной оси
</a:t>
            </a:r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ось наклонена, поэтому солнечные лучи по-разному падают на полушария. Одно получает больше тепла, другое — меньше.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времён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полушарие наклонено к Солнцу, там лето. В другом в это же время зима, а затем времена года меняются местами.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воздушная оболочка Земли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состоит главным образом из азота и кислорода. Кислород нужен людям и животным для дыхания, а воздух вокруг нас делает планету пригодной для жизни.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удерживает часть тепла и помогает Земле не остывать слишком быстро. В её верхних слоях многие метеороиды сгорают, не долетев до поверхности.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на Земле столько воды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есть в океанах и морях. Именно они занимают большую часть поверхности Земли и содержат в основном солёную воду.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постоянно путешествует по планете. Она испаряется, собирается в облаках, выпадает дождём или снегом и снова возвращается в океаны и реки.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воды намного меньше. Она находится в реках, озёрах, ледниках и под землёй, поэтому её особенно важно беречь.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работает круговорот воды. Он помогает переносить влагу между океаном, сушей и атмосферой, словно планета играет в большой природный «переезд».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4779" y="1916387"/>
            <a:ext cx="63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88243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суши на Земле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большой материк на Земле. На нём находятся многие страны, горы, равнины, леса и города, где живут миллионы людей.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— материк с жарким климатом, большими пустынями и саваннами. Здесь живут разные животные, а природа очень разнообразна и удивительна.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и Южная Америка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материки тянутся с севера на юг и соединены узкой полосой суши. Здесь есть высокие горы, густые леса и широкие равнины.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и Австралия
</a:t>
            </a:r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покрыта льдом почти целиком, а Австралия — материк, где много уникальных животных. Вместе они показывают, как по-разному выглядит суша на Земле.
</a:t>
            </a:r>
            <a:endParaRPr lang="en-US" sz="941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спутник в небе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кажется маленьким светлым диском, но на самом деле это большой каменный мир рядом с Землёй. Она путешествует вокруг нашей планеты по своему пути. Ночью её свет помогает увидеть знакомый силуэт на тёмном небе.
</a:t>
            </a:r>
            <a:endParaRPr lang="en-US" sz="1168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Луна влияет на моря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незаметно, но очень важно помогает морям и океанам двигаться. Её притяжение вызывает приливы и отливы: вода то поднимается, то опускается. Поэтому берег утром может выглядеть совсем не так, как вечером.
</a:t>
            </a:r>
            <a:endParaRPr lang="en-US" sz="1171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рядом с Землёй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Земли в Солнечной системе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движение Земли вокруг Солнца и вокруг собственной оси, а также связь этих движений со сменой дня, ночи и времён года.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магнитное поле Земли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664802" y="1640733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защита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443956" y="2108697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Земли существует магнитное поле. Мы его не видим, но оно образует вокруг планеты защитную область, которая помогает отражать часть опасных потоков из космоса.
</a:t>
            </a:r>
            <a:endParaRPr lang="en-US" sz="1010" dirty="0"/>
          </a:p>
        </p:txBody>
      </p:sp>
      <p:sp>
        <p:nvSpPr>
          <p:cNvPr id="10" name="Text 3"/>
          <p:cNvSpPr txBox="1"/>
          <p:nvPr/>
        </p:nvSpPr>
        <p:spPr>
          <a:xfrm>
            <a:off x="5601619" y="2924326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компаса всегда старается выстроиться по магнитному полю Земли. Именно поэтому прибор помогает людям находить направление, даже если вокруг нет дорог и указателей.
</a:t>
            </a:r>
            <a:endParaRPr lang="en-US" sz="993" dirty="0"/>
          </a:p>
        </p:txBody>
      </p:sp>
      <p:sp>
        <p:nvSpPr>
          <p:cNvPr id="11" name="Text 4"/>
          <p:cNvSpPr txBox="1"/>
          <p:nvPr/>
        </p:nvSpPr>
        <p:spPr>
          <a:xfrm>
            <a:off x="5814460" y="2459211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показывает путь
</a:t>
            </a:r>
            <a:endParaRPr lang="en-US" sz="1028" dirty="0"/>
          </a:p>
        </p:txBody>
      </p:sp>
      <p:sp>
        <p:nvSpPr>
          <p:cNvPr id="12" name="Text 5"/>
          <p:cNvSpPr txBox="1"/>
          <p:nvPr/>
        </p:nvSpPr>
        <p:spPr>
          <a:xfrm>
            <a:off x="1664697" y="3161070"/>
            <a:ext cx="1612200" cy="23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сияния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443956" y="3629034"/>
            <a:ext cx="2020762" cy="7701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частицы солнечного ветра всё же проникают к верхним слоям атмосферы, на небе могут появляться красивые сияния. Они особенно часто заметны возле полюсов.
</a:t>
            </a:r>
            <a:endParaRPr lang="en-US" sz="1010" dirty="0"/>
          </a:p>
        </p:txBody>
      </p:sp>
      <p:sp>
        <p:nvSpPr>
          <p:cNvPr id="14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Земле есть жизнь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нашей планете есть вода, воздух и солнечный свет — без них живым существам было бы очень трудно. Они помогают растениям расти, а животным — дышать и развиваться.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слишком горячая и не слишком холодная. Поэтому здесь могут жить самые разные организмы: от маленьких насекомых до огромных китов, от грибов до людей.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важна атмосфера. Она сохраняет тепло, защищает поверхность от вредного космического излучения и делает условия на Земле более спокойными и удобными.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её соседи по космосу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— жаркая соседка
</a:t>
            </a:r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находится ближе к Солнцу, чем Земля, и из-за этого её поверхность очень горячая. Там плотные облака и совсем не такие условия, к которым привыкли люди. На её фоне Земля выглядит гораздо гостеприимнее.
</a:t>
            </a:r>
            <a:endParaRPr lang="en-US" sz="888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— холодный и сухой мир
</a:t>
            </a:r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расположен дальше от Солнца и получает меньше тепла. Его атмосфера очень тонкая, поэтому на поверхности холодно и сухо. Сравнение с Землёй показывает, как много на нашей планете подходит для жизни.
</a:t>
            </a:r>
            <a:endParaRPr lang="en-US" sz="86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изучать Землю из космоса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наблюдают погоду
</a:t>
            </a:r>
            <a:pPr algn="l" indent="0" marL="0">
              <a:lnSpc>
                <a:spcPct val="100000"/>
              </a:lnSpc>
              <a:buNone/>
            </a:pPr>
            <a:r>
              <a:rPr lang="en-US" sz="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спутники фотографируют облака и помогают следить за движением гроз, ураганов и других погодных явлений. Это нужно, чтобы лучше понимать, что происходит в атмосфере.
</a:t>
            </a:r>
            <a:endParaRPr lang="en-US" sz="881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Видны леса и льды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орбиты хорошо заметны леса, ледники, моря и большие участки суши. Учёные сравнивают снимки за разные годы и замечают изменения, которые трудно увидеть с земли.
</a:t>
            </a:r>
            <a:endParaRPr lang="en-US" sz="896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Замечают опасные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 космоса помогают быстро обнаружить пожары, таяние льдов и загрязнение поверхности. Так специалисты могут быстрее реагировать и принимать нужные меры.
</a:t>
            </a:r>
            <a:endParaRPr lang="en-US" sz="862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города и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фотографии помогают изучать города, дороги и новые постройки. По ним можно понять, как меняются населённые пункты и как человек влияет на природу.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нашу планету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простые ежедневные действия, которые помогают уменьшить мусор, загрязнение и лишний расход ресурсов.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минут 20 секунд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солнечному свету, чтобы добраться до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расчёты расстояния от Земли до Солнца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путь света показывает, что мы видим Солнце не совсем таким, каким оно есть прямо сейчас, а с небольшой задержкой. Удивительно, правда?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глазами исследователей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с орбиты показывают Землю как удивительно красивую и очень хрупкую планету. Сверху особенно заметны голубая атмосфера, белые облака и огромные океаны.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фотографии помогают учёным следить за изменениями на поверхности и лучше понимать, как живёт наша планета. Они напоминают: общий дом нужно беречь каждый день.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наш общий дом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особенная, потому что здесь есть свет, тепло, вода и воздух. Именно поэтому на ней есть жизнь. Беречь планету — значит заботиться о своём будущем.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2026-05-21T07:51:11Z</dcterms:created>
  <dcterms:modified xsi:type="dcterms:W3CDTF">2026-05-21T07:51:11Z</dcterms:modified>
</cp:coreProperties>
</file>