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радуга разноцветная?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дождь и солнечный свет превращаются в цветную дугу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радужная дуга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появляется не сама по себе: ей нужны солнечный свет, капли воды и правильное положение наблюдателя. Тогда в небе возникает знакомая цветная дуга, которую каждый видит чуть по-своему.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кажется белым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кажется белым, потому что в нём одновременно спрятаны разные цвета. Они соединены так тесно, что глаз воспринимает их как один светлый луч.
</a:t>
            </a:r>
            <a:endParaRPr lang="en-US" sz="119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проходит через чистый воздух, его цвета почти не разделяются. Поэтому мы не видим отдельные полоски, а замечаем просто белое солнечное сияние.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каплях воды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луч попадает в маленькие капельки, происходит интересное превращение. Внутри капли разные цвета начинают расходиться, и свет перестаёт быть совсем одинаковым.
</a:t>
            </a:r>
            <a:endParaRPr lang="en-US" sz="10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капля воды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5020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каплю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попадает в каплю воды, словно в крошечное стеклышко. На границе воздуха и воды он меняет направление и начинает двигаться не совсем прямо.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50700" y="2676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цвет ведёт себя немного по-разному. Красный луч отклоняется меньше, а фиолетовый — сильнее, поэтому внутри капли цвета расходятся в стороны.
</a:t>
            </a:r>
            <a:endParaRPr lang="en-US" sz="1239" dirty="0"/>
          </a:p>
        </p:txBody>
      </p:sp>
      <p:sp>
        <p:nvSpPr>
          <p:cNvPr id="12" name="Text 4"/>
          <p:cNvSpPr txBox="1"/>
          <p:nvPr/>
        </p:nvSpPr>
        <p:spPr>
          <a:xfrm>
            <a:off x="550700" y="3851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наружу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свет выходит из капли уже разделённым на части. Из множества таких капелек складывается яркая цветная картина, которую мы называем радугой.
</a:t>
            </a:r>
            <a:endParaRPr lang="en-US" sz="12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радуга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солнечный свет проходит через каплю дождя и превращается в цветную дугу.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цвета стоят именно так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радуги всегда один и тот же порядок цветов. Это происходит потому, что каждый цвет по-своему проходит через каплю воды и отклоняется под своим углом.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2903950" y="261378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Фиолетовый ближе к центру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Фиолетовый луч отклоняется сильнее, поэтому он располагается ближе к середине радуги. Между ними находятся остальные цвета — все на своих местах.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5114025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отклоняется меньше других, поэтому он оказывается по внешнему краю дуги. Его легче заметить снаружи, где линия радуги выглядит самой широкой.
</a:t>
            </a:r>
            <a:endParaRPr lang="en-US" sz="11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радуга похожа на дугу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для каждого луча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капля отправляет свет к глазам только под определённым углом. Поэтому мы видим не всё небо сразу, а лишь ту часть, где условия совпали.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капелек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капля даёт совсем маленький световой след. Но когда таких капелек очень много, их следы складываются в большую красивую дугу над горизонтом.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круг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деле радуга — это почти круг, только с земли видна его верхняя часть. Нижняя часть прячется за землёй, деревьями и домами.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радуга появляется после дождя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5020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остаются в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 небе ещё долго висят мелкие капельки воды. Они и становятся маленькими помощниками света, который начинает играть всеми цветами.
</a:t>
            </a:r>
            <a:endParaRPr lang="en-US" sz="1240" dirty="0"/>
          </a:p>
        </p:txBody>
      </p:sp>
      <p:sp>
        <p:nvSpPr>
          <p:cNvPr id="11" name="Text 3"/>
          <p:cNvSpPr txBox="1"/>
          <p:nvPr/>
        </p:nvSpPr>
        <p:spPr>
          <a:xfrm>
            <a:off x="550700" y="2676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их больше, тем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капелек много и они находятся в нужном месте, радуга становится заметнее и ярче. Тогда цветная дуга выглядит особенно чёткой и красивой.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0700" y="3851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небо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радуга видна там, где уже выглянуло солнце, а дождь ещё не закончился совсем. Такое соседство света и капель создаёт лучший «сценический» эффект.
</a:t>
            </a:r>
            <a:endParaRPr lang="en-US" sz="11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радугу увидеть легче всего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или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искать радугу утром или вечером, когда Солнце стоит низко. Тогда его лучи идут под удобным углом и легче попадают в капли воды.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за спиной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Наблюдателю нужно стоять спиной к Солнцу. Тогда впереди будут дождевые капли, а свет сможет превратиться в цветную дугу прямо перед глазами.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дуга на небе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дождь ещё идёт, а солнце уже светит, радуга получается особенно заметной. В такие моменты небо будто рисует яркую полосатую улыбку.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дуга появляется не 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с главной радугой можно заметить ещё одну, более бледную. Она словно стесняется и держится чуть выше, будто младшая сестра, которая вышла на прогулку следом. Такая дуга возникает, когда свет внутри капли отражается два раза.
</a:t>
            </a:r>
            <a:endParaRPr lang="en-US" sz="87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идут наоборот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двойной радуги порядок цветов перевёрнут. Если у главной дуги красный цвет снаружи, то у второй он оказывается внутри, а фиолетовый — снаружи. Поэтому две дуги выглядят похожими, но всё же не одинаковыми.
</a:t>
            </a:r>
            <a:endParaRPr lang="en-US" sz="908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радуги бывает двойник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49634" y="1543934"/>
            <a:ext cx="37935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и капли разных размеров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капельки почти одинаково поворачивают солнечный свет, поэтому цвета в радуге получаются яркими и чёткими. После короткого тёплого дождя такая дуга особенно легко заметна на небе.
</a:t>
            </a:r>
            <a:endParaRPr lang="en-US" sz="91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крупные капли сильнее «размазывают» свет, и края радуги становятся мягче. Цвета всё ещё видны, но переходы выглядят шире, словно кто-то слегка провёл кистью.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только что закончился, в воздухе остаётся много капелек разного размера. Если Солнце уже выглянуло, радуга может стать очень яркой, широкой и почти праздничной.
</a:t>
            </a:r>
            <a:endParaRPr lang="en-US" sz="9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деле оттенков в радуге больше, чем это число: цвета плавно переходят один в другой. Но такой порядок удобно учить и быстро вспоминать.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традиция запоминания цветов радуги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названий помогают школьникам легко запомнить привычный порядок цветов радуги.
</a:t>
            </a:r>
            <a:endParaRPr lang="en-US" sz="23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как маленькое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возле фонтана можно увидеть крошечную радугу. Солнечный свет попадает в мелкие брызги, и они начинают работать как множество маленьких призм. Особенно красиво это выглядит, когда ветер разносит капли в разные стороны.
</a:t>
            </a:r>
            <a:endParaRPr lang="en-US" sz="804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 солнечном луче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водопада радуга иногда появляется прямо над шумной водой. В воздухе летит столько брызг, что свету есть где «поиграть» с цветами. Если смотреть под нужным углом, дуга становится почти волшебной.
</a:t>
            </a:r>
            <a:endParaRPr lang="en-US" sz="833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Поливальная машина и сюрприз на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поливальная машина может подарить радугу. Если Солнце светит низко, а мелкие капли летят в воздухе, на секунду появляется цветная дуга. Она быстро исчезает, но успевает удивить прохожих.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у фонтана, водопада и брызг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радуга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том, как солнечный свет проходит через капли воды и становится видимой цветной дугой.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радуга не бывает ночью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солнечного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радуга появляется только тогда, когда светит Солнце. Ночью его нет, поэтому капли воды не могут разложить свет на знакомые цветные полосы.
</a:t>
            </a:r>
            <a:endParaRPr lang="en-US" sz="1254" dirty="0"/>
          </a:p>
        </p:txBody>
      </p:sp>
      <p:sp>
        <p:nvSpPr>
          <p:cNvPr id="11" name="Text 3"/>
          <p:cNvSpPr txBox="1"/>
          <p:nvPr/>
        </p:nvSpPr>
        <p:spPr>
          <a:xfrm>
            <a:off x="2903950" y="261378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особые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ночью у фонарей или при свете города радуга не возникает так же, как днём. Для неё важны и капли воды, и правильный угол, и достаточно яркий свет.
</a:t>
            </a:r>
            <a:endParaRPr lang="en-US" sz="1248" dirty="0"/>
          </a:p>
        </p:txBody>
      </p:sp>
      <p:sp>
        <p:nvSpPr>
          <p:cNvPr id="12" name="Text 4"/>
          <p:cNvSpPr txBox="1"/>
          <p:nvPr/>
        </p:nvSpPr>
        <p:spPr>
          <a:xfrm>
            <a:off x="5114025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радуга очень бледная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похожее явление создаёт Луна, но оно намного слабее. Лунный свет тусклый, поэтому такая радуга выглядит почти белой и заметна только в очень подходящих условиях.
</a:t>
            </a:r>
            <a:endParaRPr lang="en-US" sz="11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в сказках, стихах и рисунках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радуга часто появляется после дождя как добрый знак. Она словно сообщает: непогода закончилась, а впереди снова ждут свет, тепло и хорошее настроение.
</a:t>
            </a:r>
            <a:endParaRPr lang="en-US" sz="1173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рисовать радугу, потому что она похожа на яркую дорожку в небе. Несколько дуг и семь знакомых цветов сразу делают картинку весёлой и запоминающейся.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Помощница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учёных радуга — не просто красивая картинка, а подсказка о том, как свет ведёт себя в каплях воды. Так природа показывает свои секреты очень наглядно.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наблюдателей некоторые переходы выглядят чуть ярче или слабее. Это нормально: глаза замечают оттенки по-своему, как будто у каждого свой «цветной радар».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 школьной физики о восприятии цвета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могут по-разному замечать оттенки радуги, но её порядок остаётся одинаковым для всех.
</a:t>
            </a:r>
            <a:endParaRPr lang="en-US" sz="21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радуга не касается земли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зависит от глаз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не стоит в одном месте, как дерево или дом. Её положение связано с тем, где находятся глаза человека и под каким углом он смотрит.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Шагнул — и она «убежала»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сделать шаг вперёд, радуга не приблизится. Она будто перемещается вместе с вами, потому что каждая капля посылает свет именно в ваш взгляд.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предмет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— это не вещь, а световое явление в воздухе. Поэтому у неё нет собственной точки на почве, куда можно было бы прийти и потрогать её рукой.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 радуге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умеет делиться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солнечный свет кажется белым, но на самом деле в нём спрятано много цветов. Когда он попадает в капли воды, цвета расходятся в разные стороны. Так на небе появляется яркая разноцветная дуга.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как маленькие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капля воды ведёт себя как крошечное стеклышко. Она преломляет и отражает свет, а потом выпускает его наружу уже с разделёнными цветами. Миллионы таких капель вместе создают знакомую радугу.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картина из многих лучей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не одну большую полосу, а множество маленьких световых следов. Они складываются в красивую дугу и показывают, что даже обычный дождь может подарить удивительное небо.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ответ: почему радуга разноцветная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разноцветная, потому что солнечный свет состоит из разных цветов, а капли воды разделяют их. После дождя небо как будто устраивает маленький праздник света и удивляет нас.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2026-05-25T16:42:29Z</dcterms:created>
  <dcterms:modified xsi:type="dcterms:W3CDTF">2026-05-25T16:42:29Z</dcterms:modified>
</cp:coreProperties>
</file>