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Харрис. «Почему у Братца Опоссума голый хвост»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сказка о гордом Братце Опоссуме и важном уроке.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эта сказка и чем она интересна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Джоэль Чандлер Харрис записывал народные истории американского Юга. В его сказках звери говорят по-человечески, а смешной случай объясняет необычную примету героя. Поэтому история звучит живо и по-народному, как устный рассказ у костра.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— Братец Опоссум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спорить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Опоссум не умеет промолчать, когда кто-то рядом говорит уверенно. Ему хочется доказать, что он прав, даже если спор не приносит пользы и только мешает делу.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слушает советы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другие звери предупреждают его, опоссум не обращает внимания. Он упрямо идёт своим путём и тем самым сам подталкивает себя к неприятности.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Хочет казаться важным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старается выглядеть самым умным в лесу. Он говорит много и смело, но за громкими словами не всегда стоят осторожность и здравый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Попадает в смешное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его поведение приводит к нелепому и запоминающемуся результату. Сказка показывает: характер героя можно понять по его поступкам, а не по красивым словам.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Голый хвост — особая примета опоссума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несчастного случая хвост у Братца Опоссума остаётся без шерсти. Он становится длинным, серым и голым, и эта деталь сразу выделяет героя среди других животных.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примета помогает детям быстро узнать опоссума в сказке и на картинке. Один яркий признак делает персонажа очень узнаваемым и немного смешным.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 даёт научного ответа, а предлагает весёлую народную версию. Так сказка объясняет, почему у опоссума хвост именно такой, и делает это с улыбкой.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животные спокойно беседуют между собой. Кажется, что это обычный день, но именно в таком разговоре начинается будущий спор и вся забавная история.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опоссума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Опоссум входит в разговор, начинает доказывать свою правоту и не хочет уступать. Он говорит уверенно, хотя другие уже понимают, что это может плохо кончиться.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Предупреждение и упрямство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стараются его остановить, но он не слушает. Из-за этого простая беседа превращается в смешное и поучительное событие.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начинается смешная история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развиваются события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упрямый спор приводит к смешному и запоминающемуся результату.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смешит детей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ради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Забавно уже то, что герой спорит не ради дела, а просто из желания настоять на своём. Детям легко узнать в этом смешную, но знакомую ситуацию.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истории внезапно случается неприятность, напряжение сразу превращается в смех. Событие выглядит неожиданным, но не страшным, поэтому слушать сказку интересно и спокойно.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ведут себя как люди, поэтому сказка похожа на весёлую сценку. В ней нет злой насмешки, а есть мягкая шутка, которая помогает улыбнуться.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пересказывали много раз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живёт в памяти людей и передаётся от рассказчика к рассказчику. Из-за этого она часто звучит просто, ясно и очень запоминается на слух.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есть 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фразы помогают слушателям лучше следить за сюжетом. Они делают рассказ ритмичным и похожим на живую беседу, а не на сухой текст.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легко узнаются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персонажи обычно яркие и понятные: хитрый, смелый, упрямый или смешной. По их поступкам сразу видно, кто какой характер имеет.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 народная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сказка не только развлекает, но и учит. Она мягко подсказывает, как лучше поступать, и помогает запомнить важный жизненный совет через интересный сюжет.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народная сказка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 между деревьями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лесной тропинке идут звери, будто старые соседи, которые давно знают друг друга. Вокруг тихо шелестят листья, а разговоры звучат совсем по-человечески. Такой лес легко представить: он тёплый, живой и немного озорной.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пня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большом пне собираются Братец Опоссум и другие лесные жители. Каждый говорит по-своему: кто-то осторожно, кто-то громко, а кто-то с усмешкой. Из этой простой сцены рождается смешной спор и маленькое приключение.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история на закате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 за деревья, сказочный лес становится особенно уютным. В нём всё кажется знакомым: и кусты, и звери, и тихие голоса. Именно такой фон помогает почувствовать, что история могла случиться совсем рядом.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мир сказки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25492"/>
            <a:ext cx="342803" cy="274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Упрямство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Опоссум стоит на своём даже тогда, когда лучше остановиться и подумать. Из-за такого поведения он сам создаёт себе неприятности и потом выглядит смешно.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Болтливость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много говорит и старается перекричать других. Но длинные речи не делают его правым, а только показывают, что он слишком уверен в себе.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Опоссум не замечает предупреждений и не думает о последствиях. Сказка показывает, что поспешные решения могут привести к неловкой и запоминающейся беде.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звери в истории ведут себя разумнее, потому что стараются предупредить и остановить спор. Это напоминает детям: слушать советы часто полезнее, чем спорить.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характера видны в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язык делает сказку живой и весёлой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говорит просто и быстро, как в настоящем разговоре. Короткие фразы помогают не терять нить сюжета и сразу понимать, кто что делает и зачем.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92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слова и обороты возвращаются снова. Благодаря этому рассказ звучит ритмично, легко запоминается и напоминает устную сказку, которую передают из уст в уста.
</a:t>
            </a:r>
            <a:endParaRPr lang="en-US" sz="1111" dirty="0"/>
          </a:p>
        </p:txBody>
      </p:sp>
      <p:sp>
        <p:nvSpPr>
          <p:cNvPr id="10" name="Text 4"/>
          <p:cNvSpPr txBox="1"/>
          <p:nvPr/>
        </p:nvSpPr>
        <p:spPr>
          <a:xfrm>
            <a:off x="2750495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спорят, перебивают друг друга и говорят так, будто стоят рядом. Из-за этого история кажется не книжной, а очень близкой и понятной детям.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Уроки, которые спрятаны в сказке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поведение Братца Опоссума приводит к смешному, но поучительному результату.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смешная беда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лесной истории всё начинается с обычного спора, а заканчивается неожиданной бедой. После неё хвост опоссума остаётся без шерсти, и эта деталь сразу бросается в глаза. Так народная фантазия объясняет внешность зверька.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от происшествия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Представить героя легко: длинный хвост, серый цвет и удивлённый взгляд. Он будто только что выскочил из лесной истории и не успел надеть свою пушистую шубку. Именно такой образ помогает запомнить сказку.
</a:t>
            </a:r>
            <a:endParaRPr lang="en-US" sz="970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придумали не научное объяснение, а весёлую сказочную причину. В ней важнее не точность, а яркая картинка, которая вызывает улыбку. Поэтому хвост опоссума становится не просто деталью, а частью смешного сюжета.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опоссума хвост стал голым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случай делает историю легко пересказываемой.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всё держится на одном заметном происшествии, поэтому детям легко удержать в памяти и героя, и смешной финал.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сюжету сказки Джоэля Чандлера Харриса «Почему у Братца Опоссума голый хвост»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Непонятная особенность животного объясняется не наукой, а выдуманной историей. Такой приём делает рассказ занимательным и помогает детям легко его запомнить.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звери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народных сказках, здесь звери говорят по-человечески. Их спор похож на живую сценку, где каждый персонаж имеет свой голос и характер.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ситуации в сказке не обижают героя, а мягко показывают его ошибку. Поэтому чтение вызывает улыбку и не кажется назидательным.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весёлым сюжетом скрыт простой совет: не спорь зря и слушай предупреждения. Именно так народные сказки передают важные мысли без длинных объяснений.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эта сказка похожа на другие сказочные истории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Братец Лис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Харриса Братец Лис часто появляется как ловкий и смекалистый спорщик. Он умеет поддразнивать других зверей и превращать обычный разговор в хитрое приключение. Такой герой добавляет сюжету напряжение и юмор.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Братец Кролик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Кролик обычно действует быстро и сообразительно, когда нужно выкрутиться из трудной ситуации. Он похож на шустрого соседа, который всегда найдёт выход. Благодаря ему истории становятся живыми и непредсказуемыми.
</a:t>
            </a:r>
            <a:endParaRPr lang="en-US" sz="941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Братец Медведь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Медведь в этих сказках выглядит самым мощным среди лесных жителей. Его сила помогает строить смешные споры, где не всё решает мускулы. Рядом с ним другие персонажи кажутся ещё ярче и заметнее.
</a:t>
            </a:r>
            <a:endParaRPr lang="en-US" sz="976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звери из сказок Харриса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важна на уроке литературного чтения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традицией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помогает понять, как люди раньше передавали истории друг другу на слух. В ней легко заметить устный тон, простую композицию и повторяющиеся обороты.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и 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 удобно пересказывать своими словами и обсуждать в классе. Ребёнку легко назвать поступок героя, понять его ошибку и сформулировать вывод.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речью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дети учатся замечать, как говорят герои, чем отличается рассказчик от персонажей и почему диалог делает текст живым, понятным и 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смешному 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упрямство Братца Опоссума приводит к запоминающемуся сказочному результату.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важнее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напоминает, что лучше быть внимательным, чем слишком самоуверенным. Один неосторожный шаг может привести к неприятности, которую потом долго вспоминают.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854122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не ради спора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спорить только затем, чтобы победить, можно легко попасть в смешное и неловкое положение. История показывает: разумнее слушать, чем упрямо доказывать своё.
</a:t>
            </a:r>
            <a:endParaRPr lang="en-US" sz="1164" dirty="0"/>
          </a:p>
        </p:txBody>
      </p:sp>
      <p:sp>
        <p:nvSpPr>
          <p:cNvPr id="11" name="Text 4"/>
          <p:cNvSpPr txBox="1"/>
          <p:nvPr/>
        </p:nvSpPr>
        <p:spPr>
          <a:xfrm>
            <a:off x="262723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остаётся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Братец Опоссум запоминается не только своим хвостом, но и характером. Его ошибка превращается в весёлый урок, который дети понимают без длинных объяснений.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чтения сказки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Джоэля Харриса смешит, запоминается и учит простому правилу: не хвастайся, слушай других и думай о последствиях. Именно поэтому история живёт в памяти долго.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2026-05-27T14:25:07Z</dcterms:created>
  <dcterms:modified xsi:type="dcterms:W3CDTF">2026-05-27T14:25:07Z</dcterms:modified>
</cp:coreProperties>
</file>