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Эволюция живого мира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жизни от простых организмов к сложным формам через миллиарды лет.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жизни на нашей планете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появилась 3,5-4 миллиарда лет назад на фоне формирования атмосферы и океанов. Химические процессы создали первые органические молекулы и простейшие формы жизни.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организмы: прокариоты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бактерии и археи — появились около 3,5 миллиардов лет назад. Это были одноклеточные без ядра, способные выживать в экстремальных условиях, таких как горячие источники и солёные озёра.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первые обитатели Земли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миллионы лет прокариоты развили способность обмениваться веществами без кислорода, используя химические соединения окружающей среды, что позволило им существовать до появления кислородной атмосферы.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Анаэробный обмен веществ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прокариоты обосновались на дне океанов, в глубоководных впадинах, где условия были сложными — высокий давление и отсутствие света, но доступность химических веществ обеспечивала их питание.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глубоководных зонах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начали фотосинтез около 2,4 млрд лет назад, производя кислород и существенно изменяя атмосферу Земли. Это стало прорывом в биологии и экологии планеты.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вызвал массовое вымирание анаэробных организмов, не приспособленных к новому газу. В то же время кислородная атмосфера позволила развитие аэробного дыхания и переход к более сложным формам жизни.
</a:t>
            </a:r>
            <a:endParaRPr lang="en-US" sz="1343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фотосинтеза и кислородная катастрофа
</a:t>
            </a:r>
            <a:endParaRPr lang="en-US" sz="34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эукариот: новый уровень организации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2 миллиарда лет назад появились эукариоты с оформленным ядром. Внутри клеток возникли митохондрии и пласты, что повысило эффективность обмена энергией и возможности для развития.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ядра и органелл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стали предками растений, грибов и животных. Их сложная организация позволила специализацию клеток и переход к новым формам жизни, включая многоклеточность.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Основатели многоклеточных организмов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1-1,5 млрд лет назад клетки начали объединяться и специализироваться на функциях — питание, защита, движение. Это привело к усложнению организма и появлению новых структур.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Многоклеточность: организация и специализация
</a:t>
            </a:r>
            <a:endParaRPr lang="en-US" sz="3429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позволила формирование тканей и органов, что обеспечило разнообразие форм и расширение экологических ниш для обитания многоклеточных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форм жизни шёл параллельно усложнению структуры организмов на протяжении геологических эпох.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постепенное появление ключевых биологических новшеств, ведущих к развитию сложных экосистем.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ранней эволюции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Палеобиологические исследования,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бурное развитие жизни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530 млн лет назад за короткий период появился широкий спектр животных: кольчатые черви, членистоногие и моллюски. Это событие известно как Кембрийский взрыв.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Внезапное разнообразие животных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HOX-генов играло ключевую роль в формировании сложной организации животных, давая возможность развитой сегментации тела и разнообразию форм.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инновации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и биохимические процессы изменили состав атмосферы, создав условия для интенсивного эволюционного роста и появления новых жизненных форм.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атмосферы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470 млн лет назад первые растения, такие как мхи и псилофиты, освоили сушу. Они смогли защитить себя от высыхания и закрепиться на твердых поверхностях.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членистоногие начали населять сушу, а около 360 млн лет назад появились амфибии — первые позвоночные, приспособленные к жизни вне воды с развитием органов дыхания.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жизни на сушу: растения и животные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25" y="1477968"/>
            <a:ext cx="1884300" cy="1606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825" y="1477968"/>
            <a:ext cx="1884300" cy="1606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900" y="1477968"/>
            <a:ext cx="1884300" cy="1606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363" y="1477968"/>
            <a:ext cx="1884300" cy="16064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125" y="3706625"/>
            <a:ext cx="18843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возникли около 230 млн лет назад в триасовом периоде. Они быстро диверсифицировались, завоевывая различные экосистемы планеты.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125" y="3155888"/>
            <a:ext cx="18843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Триасовый период — начало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901825" y="3706625"/>
            <a:ext cx="18843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Птерозавры освоили полёт, обладая крыльями из перепонок, что позволяло им охотиться и перемещаться на большие расстояния над землёй и водой.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901825" y="3155888"/>
            <a:ext cx="18843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обитатели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0900" y="3706625"/>
            <a:ext cx="18843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Завроподы — огромные травоядные динозавры, имевшие длинные шеи для дозапаса и подъёма до высоких растений, были одними из крупнейших существ на Земле.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510900" y="3155888"/>
            <a:ext cx="18843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гиганты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6363" y="3706625"/>
            <a:ext cx="18843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Тираннозавры — одни из самых известных хищников мезозоя, обладали мощными челюстями и острыми зубами для охоты на крупных животных.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06363" y="3155888"/>
            <a:ext cx="18843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гиганты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расцвет динозавров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произошло примерно 252 миллиона лет назад и уничтожило до 96% морских видов. Эта катастрофа связана с масштабными извержениями вулканов, изменивших климат и состав атмосферы.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вымирание, около 66 миллионов лет назад, привело к исчезновению динозавров и многих других групп животных. Вероятной причиной стало падение большого астероида в район кратера Чиксулуб, что вызвало глобальные изменения экосистем.
</a:t>
            </a:r>
            <a:endParaRPr lang="en-US" sz="1263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массовые вымирания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динозавров млекопитающие быстро заняли ведущие позиции в экосистемах. Основные группы включают плацентарных, сумчатых и яйцекладущих, адаптировавшихся к разным средам обитания.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развили сложные социальные структуры и поведенческие стратегии, такие как стадное поведение и забота о потомстве, что повысило их шансы на выживание и успех в различных условиях.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 эволюция млекопитающих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произошли от мелких хищных динозавров примерно 150 миллионов лет назад. Археоптерикс считается переходной формой, объединяющей черты рептилий и современных птиц.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птиц
</a:t>
            </a:r>
            <a:endParaRPr lang="en-US" sz="3800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птиц характерны перья, клюв и лёгкий костяк. Способность к полёту дала им преимущество в распространении, способствуя развитию разнообразных видов и освоению новых экологических ниш.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человека: эволюция приматов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приматы возникли около 60 миллионов лет назад и имели небольшие размеры. Их адаптация к жизни на деревьях способствовала развитию острого зрения и гибких конечностей — основ для дальнейшей эволюции.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приматы и их разнообразие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Homo сформировался примерно 2,5 миллиона лет назад в Восточной Африке. У этих предков увеличивался мозг, развивалось прямохождение и появлялись первые сложные орудия труда, что стало основой для социального взаимодействия и языка.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рода Homo и освоение речи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874" y="1612725"/>
            <a:ext cx="4134651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основных событий эволюционной истории с указанием времени их появления для наглядного понимания развития живого мира.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истории жизни наблюдается устойчивый рост сложности организмов и разнообразия видов.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палеобиологические исследования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этапы эволюции жизни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климата, оледенения и вулканическая активность активно влияли на эволюционные процессы, вызывая массовые вымирания и создавая новые условия для выживания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природные катастрофы стимулировали миграции и адаптацию, способствуя появлению новых видов и расширению биоразнообразия благодаря изменению экологических ниш.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развития окружающей среды и эволюции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приводят к появлению новых признаков у организмов. Естественный отбор отбирает наиболее приспособленные черты, закрепляя их в популяции для успешного выживания.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генетического материала — основа адаптации видов к меняющимся условиям. Оно обеспечивает появление новых видов и повышает устойчивость экосистем к изменениям.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14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как механизм эволюционных изменений
</a:t>
            </a:r>
            <a:endParaRPr lang="en-US" sz="35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изменении живого мира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 древних времен осуществляет искусственный отбор, выращивая растения и животных с желательными качествами. Это изменяет генетический состав и ускоряет появление новых разновидностей.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 селекция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видов человеком в новые регионы может нарушить равновесие экосистем. Инвазивные виды часто вытесняют местные, что оказывает длительное влияние на эволюционные процессы.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видов и изменение экосистем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сред обитания, охота и загрязнение приводят к исчезновению многих видов. Человеческая деятельность значительно сокращает биологическое разнообразие на планете.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природных видов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и редактирование генома открывают возможности создания организмов с новыми признаками, что может ускорить эволюционные изменения целенаправленно и контролируемо.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эволюции: научные прогнозы и технологии
</a:t>
            </a:r>
            <a:endParaRPr lang="en-US" sz="3429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изменение климата и уничтожение природных сред мешают естественным процессам эволюции. Сохранение биоразнообразия становится приоритетной задачей для науки 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разнообразие и развитие жизни. Понимание её механизмов помогает сохранять природу и прогнозировать будущее живого мира на планете.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эволюции для понимания жизни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2026-05-08T05:13:20Z</dcterms:created>
  <dcterms:modified xsi:type="dcterms:W3CDTF">2026-05-08T05:13:20Z</dcterms:modified>
</cp:coreProperties>
</file>