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развития стран Азии, Африки и Латинской Америки: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исторических и экономических путей этих регионов во второй половине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современного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Азия, Африка и Латинская Америка вышли из колониального прошлого с различной степенью экономического и социального отставания, сталкиваясь с вызовами постколониальной независимости и структурными проблемами.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стратегии экономического развития регионов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Аграрно-промышленные модели в странах, как Индия и Вьетнам, где основа — переход от сельского хозяйства к индустрии с господдержкой.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Экспортно-сырьевые экономики, примером служат Ангола и Венесуэла, зависящие от продажи природных ресурсов и колебаний мировых цен.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Инновационно-индустриальные стратегии Южной Кореи и Тайваня, ориентированные на развитие высоких технологий и экспорт готовой продукции.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«Зеленая революция» повысила урожайность пшеницы и риса, способствуя снижению голода и бедности в Индии и Пакистане, благодаря новым сортам и расширению ирригации.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высокоурожайных культур в Азии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кредиты и кооперативы способствовали повышению доходов сельских жителей, стимулировали производство и экспорт агропродукции.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фермеров в Бразилии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производительности позволил снизить долю сельских работников, что стимулировало миграцию в города и развитие промышленности.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занятости на селе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аграрном секторе и их последствия
</a:t>
            </a:r>
            <a:endParaRPr lang="en-US" sz="24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модернизация: сравнительный анализ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производства поддерживается особыми экономическими зонами и инвестициями в инфраструктуру.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и Индонезия демонстрируют более высокий уровень индустриализации по сравнению с Нигерией и Бразилией.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Всемирного банка, 2021 год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сектора услуг: новые источники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цифровизация банковских услуг в Индии и странах Африки существенно расширила доступ к финансам и повысила финансовую инклюзию.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туризма в Таиланде, Египте и Мексике усилило занятость и инфраструктурный спрос, а также стимулировало экспорт сервисных услуг.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 населением свыше 1,4 млрд человек и страны как Индонезия и Бразилия с более 200 млн открывают огромный рынок труда и потребления.
</a:t>
            </a:r>
            <a:endParaRPr lang="en-US" sz="964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населения Индии и крупных стран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Южная Корея сталкиваются с ростом доли пожилых людей, что создает нагрузку на пенсионные и социальные системы.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старение в Азии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как Нигерия и Египет, имеют преимущественно молодое население, что ставит задачи по образованию и занятости для устойчивого развития.
</a:t>
            </a:r>
            <a:endParaRPr lang="en-US" sz="964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молодежи в Африке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вызовы и их значение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грамотности и человеческого капитала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остаются вызовы — языковые барьеры и культурные особенности замедляют равномерное развитие образования.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новых технологий, включая цифровые образовательные платформы, способствует доступности знаний для отдалённых районов.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международных организаций и правительств ускоряет распространение образования в регионах с наибольшими сложностями.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программы грамотности в Бразилии, Индонезии и ЮАР значительно снизили безграмотность, улучшая перспективы развития общества.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 долговое бремя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внешний долг, превышающий ВВП в отдельных странах, требует значительных бюджетных средств на обслуживание и ограничивает социальные инвестиции.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кредиторы — международные финансовые институты и КНР — оказывают влияние на экономическую политику и экономическую независимость стран.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трансформации и демократизация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1970-х многие страны переходят от авторитарных режимов к многопартийной системе с выборами и конституционными реформами.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переходов включают реформы в Индонезии, Мексике и Южной Африке, где укрепляются институты демократии.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институтов и ограничения гражданских свобод создают дополнительные барьеры для устойчивого демократического развития.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процессы усложняются коррупцией и военными переворотами, ограничивающими развитие стабильных политических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Инфраструктурное развитие и транспортные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Азии, Африки и Латинской Америки продолжается активная модернизация транспортной и энергетической инфраструктуры — строятся дороги, железные дороги, порты, аэропорты, и электросети. Эти проекты способствуют связности и экономическому росту регионов.
</a:t>
            </a:r>
            <a:pPr algn="l" indent="0" marL="0">
              <a:lnSpc>
                <a:spcPct val="115000"/>
              </a:lnSpc>
              <a:buNone/>
            </a:pPr>
            <a:r>
              <a:rPr lang="en-US" sz="1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инициатив включают китайско-поддерживаемый железнодорожный коридор Эфиопия — Джибути, реконструкцию портов в Бразилии и программы электрификации сельских районов в Индии и Египте. Такие проекты усиливают интеграцию и расширяют внутренние рынки.
</a:t>
            </a:r>
            <a:endParaRPr lang="en-US" sz="2263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масштабы и социальные последствия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сопровождается усилением миграции из сельских районов и ростом неформальной занятости, что требует улучшения городской 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урбанизации в Латинской Америке сопровождается серьёзными социальными вызовами и дефицитом служб, а в Азии и Африке урбанизация продолжается быстрыми темпами, создавая новые потребности.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Отдел по народонаселению,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 и экономическое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интеграционные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АСЕАН в Юго-Восточной Азии, Африканский союз и Меркосур в Латинской Америке стремятся создавать внутренние рынки и снижать торговые барьеры. Они координируют экономическую политику для повышения конкурентоспособности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Объединения добились успехов, например, общий рынок Меркосур функционирует эффективно, а в Африке развиваются инфраструктурные коридоры. Тем не менее проблемы политической нестабильности и экономическое неравенство остаются серьёзными препятствиями.
</a:t>
            </a:r>
            <a:endParaRPr lang="en-US" sz="2415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9526"/>
            <a:ext cx="4332300" cy="22107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международной торговли и инвестиции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параметрические показатели экспорта и импорта, а также основные направления иностранных инвестиций в ведущих странах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ориентируются на сырьевой экспорт, привлекая значительные иностранные инвестиции, что способствует развитию инфраструктуры и ключевых отраслей экономики.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ОЭСР, 2023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социальное неравенство: масштабы и последствия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населения в бедности и высокий уровень неравенства затрудняют социальное развитие и укрепление человеческого капитала в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 бедность остаются острыми проблемами, тормозящими устойчивое развитие и усиливающими социальную уязвимость.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проблемы системы образования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"Образование для всех" значительно повысили уровень грамотности в Африке и Латинской Америке, что улучшило доступ населения к базовому образованию и расширило возможности молодежи.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студентов в вузах сопровождается внедрением новых методик обучения, однако качество образования в сельских районах остаётся значительно ниже городского уровня.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проблемы нехватки квалифицированных педагогов и цифрового неравенства, что ограничивает возможности равного доступа к современным образовательным технологиям.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Кении молодые предприниматели активно развивают мобильные стартапы, включая финансовые сервисы. Поддержка акселераторов позволяет создавать новые рабочие места и укреплять экономическую активность молодежи.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Молодежный бизнес как драйвер развития экономики Кении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растёт число молодых специалистов, однако они сталкиваются с безработицей и нехваткой возможностей для профессионального роста. Программы развития рынка труда и обучение помогают преодолевать эти трудности.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перспективы молодежи в Индии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Молодежь: экономическая активность и социальные вызовы
</a:t>
            </a:r>
            <a:endParaRPr lang="en-US" sz="22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Бразилии теряется до 1,2 млн гектаров тропических лесов, что вызывает серьёзные экологические последствия. Локальные инициативы по восстановлению лесов и контроль вырубки становятся приоритетными задачами.
</a:t>
            </a:r>
            <a:endParaRPr lang="en-US" sz="742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усилия по восстановлению в Бразилии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решения энергетических и экологических проблем страны внедряют солнечные электростанции. Это способствует снижению зависимости от ископаемых ресурсов и уменьшает нагрузку на окружающую среду.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солнечной энергии в Индии и Египте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ООН реализуются в регионах Африки, страдающих от опустынивания. Местные сообщества участвуют в посадке деревьев и сохранении почв, несмотря на ограничения финансирования и быстрое расширение городов.
</a:t>
            </a:r>
            <a:endParaRPr lang="en-US" sz="756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борьбы с опустыниванием в Африке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стратегии устойчивого развития
</a:t>
            </a:r>
            <a:endParaRPr lang="en-US" sz="225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18876"/>
            <a:ext cx="4332300" cy="2050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 и ключевые факторы роста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достижения передовых стран региона, их особенности развития и роль инноваций в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зависят от способности адаптировать инновации и укреплять ключевые сектора экономики, что стимулирует устойчивое развитие всех трёх регионов.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2023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регионов в XXI веке
</a:t>
            </a:r>
            <a:pPr algn="l" indent="0" marL="0">
              <a:lnSpc>
                <a:spcPct val="100000"/>
              </a:lnSpc>
              <a:buNone/>
            </a:pPr>
            <a:r>
              <a:rPr lang="en-US" sz="3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Азии, Африки и Латинской Америки демонстрируют разнообразные пути развития с акцентом на инновации, цифровизацию, интеграцию и устойчивость, преодолевая социально-экономические и экологические вызовы.
</a:t>
            </a:r>
            <a:endParaRPr lang="en-US" sz="352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2026-05-11T06:14:59Z</dcterms:created>
  <dcterms:modified xsi:type="dcterms:W3CDTF">2026-05-11T06:14:59Z</dcterms:modified>
</cp:coreProperties>
</file>