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функциональных разновидностях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 задачей общения.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по-разному дома, на уроке, в новостях и в книге. Выбор слов, тон и построение фраз зависят от цели, адресата и условий 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ситуация общения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функциональная разновидность языка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разновидность языка — это способ использования языка в определённой ситуации общения. Она зависит от того, зачем человек говорит или пишет и кому адресует текст.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разновидности влияют тема, цель, устная или письменная форма речи, а также обстановка, в которой создаётся высказывание. Эти условия определяют стиль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выбранной разновидности зависят подбор слов, длина предложений, тон речи и даже общий вид текста. Один и тот же смысл можно выразить по-разному.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выбирается нужная разновидность языка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сфера общения и цель речи определяют выбор языковых средств и итоговую разновидность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речь: основные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используется в неофициальном общении с родными, друзьями и одноклассниками. Ей свойственны простые и короткие фразы, которые звучат естественно и быстро.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речи часто встречаются обращения, местоимения, частицы и эмоциональные слова. Предложения могут быть неполными, потому что собеседники легко понимают друг друга по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разговорной речи характерна бытовая лексика и уменьшительно-ласкательные слова. Она помогает передавать не только информацию, но и настроение, отношение и живую реакцию.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в жизни школьника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слышна дома, на перемене, в личной беседе и в чате класса. Здесь важны живость, простота и понятность, а не строгая книжная форма.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«Пойдём вместе» или «Давай после уроков» помогают быстро договориться. Такая речь экономит время и делает общение естественным для школьников.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звучит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удобна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функциональные разновидности языка отличаются друг от друга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показана условная степень строгости и выразительности разных разновидностей языка.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сильнее выражены точность, формальность или образность. У каждой разновидности своя речевая задача.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где он используется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нужен, когда важно точно сообщить сведения, объяснить явление и показать связь между фактами. Он помогает передавать знания без лишних эмоций.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встречается в учебниках, словарях, энциклопедиях, докладах и научно-популярных текстах. В таких источниках особенно важны ясность и логичный порядок изложения.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научного стиля характерны термины, определения и точные формулировки. Слова подбираются так, чтобы смысл был однозначным и понятным любому читателю.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обычно нет разговорных выражений и яркой эмоциональности. Главная задача — не впечатлить, а объяснить, доказать и систематизировать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научного стиля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 определения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использует специальные слова и точные определения. Они помогают назвать явление без двусмысленности и сделать смысл сообщения предельно ясным.
</a:t>
            </a:r>
            <a:endParaRPr lang="en-US" sz="1161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последовательность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 научном тексте располагаются по порядку. Каждая следующая часть помогает понять предыдущую и поддерживает общий ход рассуждения.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потому что, поэтому и так как показывают причины и выводы. Благодаря им текст выглядит связным и позволяет проследить логику объяснения.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обобщение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стиле важны точные формулировки, а не яркие оценки. Факты часто подаются в обобщённом виде, чтобы показать общее правило или закономерность.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разговорной и научной речи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цель, лексика, предложения и ситуации употребления в двух разных разновидностях языка.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помогает общаться свободно, а научный стиль — точно и ясно передавать информацию.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нужен там, где важно сообщить сведения точно и без двусмысленности: в заявлениях, справках, приказах, расписках, анкетах и объявлениях.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краткость, строгий порядок слов, нейтральный тон и отсутствие эмоциональных оценок. Слова подбираются так, чтобы текст понимался однозначно.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текстах часто используются устойчивые формулы и готовые речевые образцы. Они помогают оформить информацию по правилам и делают документ удобным для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как пример официальной речи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Заявление, расписка, доверенность, справка и приказ относятся к официально-деловому стилю. В них важно не выразить чувства, а точно зафиксировать факт, просьбу или обязанность.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встречаются слова и формулы: «прошу», «подтверждаю», «обязуется», «выдано», «зарегистрировано». Они создают строгую, ясную и одинаково понятную форму записи.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 разные функциональные разновидности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разновидность языка связана со своей привычной сферой общения: от повседневного разговора до учебных, официальных, общественных и художественных текстов.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выбор языковых средств определяется ситуацией общения: одна сфера требует точности, другая — выразительности или простоты.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используют в газетах, новостях, репортажах, выступлениях и материалах о важных событиях. Он помогает быстро сообщить общественно значимую информацию.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этого стиля — не только информировать, но и воздействовать на читателя или слушателя. Поэтому в нём часто есть призывы, вопросы и оценки.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публицистики обычно яркий и заметный: в нём встречаются выразительные слова, эмоциональные оттенки и формулировки, которые привлекают внимание к событию или проблеме.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особенно важен там, где нужно обсудить событие, высказать позицию и заинтересовать широкую аудиторию, не нарушая ясности и логики сообщения.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художественной литературы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художественной литературы создаёт образы героев, показывает место действия и передаёт настроение произведения. Он помогает читателю не просто узнать факт, а увидеть картину.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часто используются сравнения, эпитеты, метафоры, описания и диалоги. Благодаря этому речь становится живой, выразительной и запоминающейся.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этого языка — соединение разных слов и средств выразительности. Автор может использовать и простую речь, и торжественные слова, если это помогает раскрыть замысел.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772" y="3270876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определении стиля
</a:t>
            </a:r>
            <a:endParaRPr lang="en-US" sz="2628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текста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зачем создан текст: сообщить факт, объяснить правило, попросить о чём-то, повлиять на мнение или создать образ.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учитывать, кому адресован текст и где он используется: в разговоре, на уроке, в документе, в новости или в произведении.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Термины, шаблоны, оценочные слова, образные выражения и простая разговорная лексика помогают определить, к какой разновидности относится текст.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сложные объяснения, строгие формулы или яркие описания по-разному организуют текст и подсказывают его стиль.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функциональную разновидность текста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которую можно использовать при анализе любого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88237"/>
            <a:ext cx="4392900" cy="24354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функциональных разновидностей языка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что каждая разновидность языка связана со своей задачей, сферой общения и набором характерных языковых средств.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стиль речи определяется не только темой, но и задачей общения, поэтому один и тот же язык работает по-разному в разных ситуациях.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функциональные разновидности языка
</a:t>
            </a:r>
            <a:endParaRPr lang="en-US" sz="2086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писать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стилей помогает правильно составлять сообщения, ответы, небольшие доклады и документы, подбирая нужный тон и подходящие слова.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легче разбирается в учебнике, новостях, объявлениях и художественных произведениях, если знает, чем один стиль отличается от другого.
</a:t>
            </a:r>
            <a:endParaRPr lang="en-US" sz="1359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точные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разновидности языка развивает языковую грамотность и учит выражать мысль ясно, уместно и без лишних слов.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Общаться по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функциональных разновидностей помогает говорить и писать так, чтобы речь была понятной, вежливой и подходящей для конкретного общения.
</a:t>
            </a:r>
            <a:endParaRPr lang="en-US" sz="12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разновидности языка: как говорить уместно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язык по-разному работает в разговоре, учёбе, документах, новостях и литературе. Умение выбирать стиль делает речь точной, понятной и грамотной.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2026-05-23T14:37:07Z</dcterms:created>
  <dcterms:modified xsi:type="dcterms:W3CDTF">2026-05-23T14:37:07Z</dcterms:modified>
</cp:coreProperties>
</file>