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There is no place like home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Погружение в лексические и культурные аспекты понятия «дом» в английском языке.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темы «дом» в английском языке и культуре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«home» в англоязычных странах ассоциируется с уютом, безопасностью и глубокими эмоциональными связями. Идиома «There is no place like home» подчёркивает уникальное значение родного места в жизни человека. Тема дома широко изучается в школьных программах как фундамент для развития языковых навыков.
</a:t>
            </a:r>
            <a:endParaRPr lang="en-US" sz="80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и выражения о доме на английском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house, flat, apartment и cottage описывают различные типы жилья, важные для понимания культурных реалий англоязычных стран.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home sweet home и to feel at home часто используются для выражения комфорта и принадлежности в родном пространстве.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to move house и to make oneself at home отражают активности, связанные с переездом и обустройством нового жилища.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ЕГЭ важно различать home и house, а также правильно использовать такие слова как place, where, live и stay в контексте домашней лексики.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113250"/>
            <a:ext cx="4768800" cy="8475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027281"/>
            <a:ext cx="4768800" cy="8475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941312"/>
            <a:ext cx="4768800" cy="8475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25" y="3855337"/>
            <a:ext cx="4768800" cy="8475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домов и их особенности в английском языке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112990"/>
            <a:ext cx="3040500" cy="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Особняк (detached house)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отдельный дом, окружённый собственным участком, обеспечивающий максимальное уединение. Такие дома часто встречаются в загородных районах и предоставляют простор для семьи.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037380"/>
            <a:ext cx="3040500" cy="82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Двухквартирный дом (semi-detached house)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дома, соединённых общей стеной. Распространённый вид жилья в пригородах Великобритании, сочетает личное пространство и экономичность.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2941052"/>
            <a:ext cx="3040500" cy="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Таунхаус (terraced house)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домов, соединённых в единую цепочку, часто с небольшими передними и задними садами. Характерен для городских районов с плотной застройкой.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79975" y="3855077"/>
            <a:ext cx="3040500" cy="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 (flat/apartment)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Жилище в многоэтажном доме, обычно включает отдельные комнаты и общие зоны. Частый выбор жителей городов благодаря удобству и доступности.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типов жилья в англоговорящих странах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предпочитают отдельные дома за их простор и уединённость, особенно в США и Великобритании.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значительной популярности частного жилья, отражая культуру и экономический уровень стран.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Census Bureau, UK Office for National Statistics,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дома в семье и межпоколенческих отношениях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служит основой для семейного общения, способствует укреплению связей между членами разных поколений.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семейных обедов и совместных мероприятий укрепляет эмоциональный климат и чувство единства внутри семьи.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Привитие семейных ценностей и проведение ритуалов в домашней обстановке важны для воспитания и поддержки взаимопонимания.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Гостиная и кухня — центр семейной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Living room и kitchen — основные пространства для общения и совместного приготовления пищи, часто оформлены с комфортом и уютом, отражая стиль хозяев.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Спальни и ванные комнаты: личное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Bedroom и bathroom служат местами отдыха и уединения. Особенности располагаются согласно традициям и практическим соображениям.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элементы английского дома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fire, bay window и conservatory создают атмосферу уюта, характерную для классического английского жилья, ценимого за эстетическую привлекательность.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дома: словарь и культурные особенности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и психологическая значимость дома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воспринимается как безопасный «убежище», формирующий чувство стабильности и защищённости для всех членов семьи.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уголок способствует развитию независимости, дарит пространство для самовыражения и восстанавливает эмоциональный баланс.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наличие собственного места дома играет ключевую роль в формировании самооценки и уверенности в себе.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«нет места лучше дома»: примеры из литературы и кино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442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«There is no place like home», известная по фильму «The Wizard of Oz», символизирует поиски себя через возвращение в родные места. Это мотив вдохновения и самопознания.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457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тема дома часто связана с восстановлением внутренней гармонии и поиском счастья, что создаёт прочную основу для изучения лексики и культурных ценностей.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обязанности: лексика и распределение ролей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to do the laundry и clean up обозначают важные задачи по уходу за домом, обучающие организованности и ответственности.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wash the dishes и take out the garbage отражают повседневные дела, обязательные для поддержания порядка в жилище.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the table подчёркивает подготовку к семейным приемам пищи, что формирует навыки коллективного взаимодействия в семье.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англоговорящих странах чёткое распределение домашних обязанностей способствует развитию самостоятельности и облегчает семейную жизнь.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переезда: последовательность действий на английском языке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адаптировано для изучающих английский язык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формирование чувства дома за границей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эмигрантов слово «home» часто связано с тоской по родине и поиском стабильности в новом месте, что влияет на психологическую адаптацию и формирование личной идентичности.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«home away from home» обозначает комфортное пространство, где человек сохраняет семейные традиции, поддерживает родной язык и одновременно изучает культуру принимающей страны.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нового домашнего пространства помогает интегрироваться в общество, укрепляет чувство принадлежности и снижает стресс, связанный с перемещением и культурным изменением.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912874"/>
            <a:ext cx="5037600" cy="17113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городского и сельского жилья в англоязычном контексте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оценки различий между городскими и сельскими домами с учётом стоимости, площади, окружающей среды и социальной жизни.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жильё дороже и компактнее, предлагает развитую инфраструктуру, тогда как сельское жильё — просторное и экологичное, но с меньшими социальными возможностями.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UK Property Market Report, 2023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тренды в жилье англоязычных стран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популярность 'умных домов', где управление освещением, отоплением и безопасностью осуществляется через мобильные приложения и автоматизированные системы.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применение экологичных материалов — переработанных и энергосберегающих — поддерживает снижение негативного воздействия на окружающую среду.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программы поощряют установку солнечных панелей и автономных систем водо- и энергоснабжения, способствующих устойчивому развитию жилищного сектора.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современной молодёжной культуре: тренды и выражения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Хэштеги как отражение личного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Пользователи социальных сетей активно публикуют под тегами #roomtour и #dreamhome фото своих комнат. Это стало способом выразить индивидуальность и создать собственный уютный мир в рамках цифрового пространства.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Тенденция self-made interiors в блогах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делится творческими идеями по оформлению интерьера своими руками, что способствует развитию эстетического вкуса и поощряет самостоятельный подход к созданию домашнего уюта.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Shelter England, около 271 000 человек оказались бездомными в 2022 году, что свидетельствует о значительном вызове для социальных служб и общества.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Shelter England, 2022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271 000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в Англии остались без постоянного жилья в 2022 году, что подчёркивает острую социальную проблему.
</a:t>
            </a:r>
            <a:endParaRPr lang="en-US" sz="2227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английской литературе и искусстве как источник вдохновения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Диккенс в своих произведениях часто изображает дом как символ принадлежности и тепла, отражая социальные реалии своего времени.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Вирджиния Вулф исследует тему дома как пространства внутреннего мира и психологии персонажей, выделяя конфликт между внутренним и внешним.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Джейн Остин сосредотачивается на домашнем быте и семейных связях, подчеркивая влияние жилища на характеры и судьбы героев.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музыкальные исполнители, как Adele и Ed Sheeran, в своих песнях ассоциируют дом с воспоминаниями, безопасностью и личной историей.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green building и его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'green building' относится к проектированию и строительству домов с минимальным воздействием на окружающую среду. Внедряются инновационные техники для экономии ресурсов и снижения отходов.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energy-efficient homes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Энергоэффективные дома оснащены современными изоляционными материалами и оборудованием, снижающим потребление электроэнергии и топлива, что сокращает счета и улучшает экологию.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пассивного дома с солнечными панелями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дом использует природные источники тепла и солнечную энергию для поддержания комфортной температуры. Такие дома активно применяются в развитых странах для устойчивого жилья.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Экологичные дома: лексика и примеры из англоязычного мира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и метафоры о доме в английском языке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'familiar ground' означает знакомую, привычную ситуацию, где человек чувствует себя уверенно и комфортно.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'to bring home the bacon' выражает способность зарабатывать на жизнь и обеспечивать семью материально.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'Hit home' описывает ситуацию, когда сказанное или случившееся вызывает сильный эмоциональный отклик и понимается глубоко.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Дом: культурный символ и основа языковой практики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темы дома развивает языковые навыки, углубляет межкультурное восприятие и способствует формированию уважения к разнообразию традиций и семейных ценностей в глобальном обществе.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2026-05-07T22:31:29Z</dcterms:created>
  <dcterms:modified xsi:type="dcterms:W3CDTF">2026-05-07T22:31:29Z</dcterms:modified>
</cp:coreProperties>
</file>