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многогранники: самые симметричные фигуры в геометрии
</a:t>
            </a:r>
            <a:endParaRPr lang="en-US" sz="247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граней и рёбер строгие равенства, а вершины «сходятся по правилам». Таких тел всего пять.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относится к пространственным фигурам: многогранникам, рёбрам, граням, вершинам, симметрии и формуле Эйлера. Она учит сравнивать тела по элементам, распознавать правильность и понимать, почему в пространстве возможны лишь пять таких фигур. Всё опирается на рисунки, модели и измерения.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и почему она важна в 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правильного многогранника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— это выпуклый многогранник, у которого все грани — равные правильные многоугольники. Это значит, что каждая грань имеет одинаковую форму и размеры.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фигуры все рёбра одинаковой длины: никакое ребро не «короче» или «длиннее» другого. Благодаря этому многогранник выглядит одинаково на всей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 каждой вершине сходится одно и то же число граней. Совместно три условия — о гранях, рёбрах и вершинах — и отличают правильный многогранник от обычных тел.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правильных многогранников и их основные элементы
</a:t>
            </a:r>
            <a:endParaRPr lang="en-US" sz="2504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число граней, вершин и рёбер у пяти тел. Все они обладают строгой симметрией, но «элементов» у каждого разное количество.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— с минимальными значениями F, V и E, а у додекаэдра и икосаэдра максимум элементов. У куба и октаэдра совпадает число рёбер, хотя граней и вершин разное.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базовые свойства правильных многогранников.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— самый простой правильный многогранник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 тетраэдр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состоит из четырёх равносторонних треугольников — каждая грань имеет одинаковую форму. У него 4 вершины и 6 рёбер, поэтому проверять свойства такой фигуры проще, чем у остальных.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самый «лёгкий»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простая правильная объёмная фигура: у неё меньше всего граней среди пяти тел. Поэтому тетраэдр часто используют как учебную модель; его также изображают как четырёхгранную игральную кость и связывают с примерами симметричных структур.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октаэдр как двойственные тела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6 квадратных граней, 8 вершин и 12 рёбер. Его «геометрический рисунок» легко узнаётся: все грани одинаковы и встречаются под прямыми углами.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квадраты повсюду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состоит из 8 равносторонних треугольников, имеет 6 вершин и 12 рёбер. Внешний вид выглядит «острее», чем у куба, из‑за треугольных граней.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Октаэдр: треугольная поверхность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называют двойственными: число граней куба равно числу вершин октаэдра, а число вершин куба — числу граней октаэдра. То есть роли элементов меняются местами.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двойственен кому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двойственной фигуре сохраняется число рёбер: у куба и октаэдра их 12. Значит, «каркас» соединений остаётся по размеру тем же.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рёбер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граней, вершин и рёбер у пяти тел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правильных многогранников: F, V, E (школьные таблицы свойств, общеизвестные значения для пяти тел).
</a:t>
            </a:r>
            <a:endParaRPr lang="en-US" sz="66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додекаэдра и икосаэдра максимальные значения F и V, а число рёбер одинаково и равно 30 у обоих.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при двойственности меняются местами грани и вершины, а рёбра остаются теми же. Поэтому «симметрия» проявляется и в числах.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 икосаэдр: самые сложные правильные тела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имеет 12 правильных пятиугольников, 20 вершин и 30 рёбер. Из‑за большого числа граней он выглядит более «детализированным» по сравнению с кубом и октаэдром.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состоит из 20 равносторонних треугольников, имеет 12 вершин и 30 рёбер. Его поверхность напоминает систему из множества одинаковых треугольных граней.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тела тоже образуют двойственную пару. То есть число граней одного равно числу вершин другого, поэтому их элементы «соотносятся» как бы в обратном порядке.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типы граней различаются: один многогранник строится из пятиугольников, другой — из треугольников. Несмотря на разницу, общая строгая симметрия сохраняется.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является ли многогранник правильным
</a:t>
            </a:r>
            <a:endParaRPr lang="en-US" sz="2567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опирается на три условия: грани, рёбра и вершины.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ограничение объясняется тем, что углы вокруг вершины не позволяют получить больше вариантов.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соображения школьной геометрии о сумме углов вокруг вершины и о выпуклости; стандартное обоснование «пяти тел».
</a:t>
            </a:r>
            <a:endParaRPr lang="en-US" sz="4102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возможен только тогда, когда вокруг каждой вершины сходятся грани так, что сумма плоских углов остаётся меньше 360°.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Повороты, которые возвращают фигуру «в то же место»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— это когда фигура совпадает сама с собой после поворота или отражения. У правильных многогранников таких преобразований особенно много: их тело как будто «держит форму» при перемещениях. Для наглядности представьте куб, который можно вращать, сохраняя одинаковые грани и рёбра со всех сторон.
</a:t>
            </a:r>
            <a:endParaRPr lang="en-US" sz="88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октаэдр: симметрия «по сторонам»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легко узнать по строгой взаимосвязи граней и вершин: каждая грань квадратная, а рёбра одинаковой длины. Октаэдр тоже «собран» из одинаковых треугольников, но композиция вершин и граней другая. Поэтому у куба и октаэдра симметрия богата и разветвлённая, хотя внешне они различаются.
</a:t>
            </a:r>
            <a:endParaRPr lang="en-US" sz="93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 икосаэдр: симметрия как узор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додекаэдра и икосаэдра симметрия ещё более сложная: вокруг каждой вершины сходится одно и то же число правильных пятиугольников или треугольников. Из‑за этого формы выглядят цельными, «идеальными», а контуры — узнаваемыми. Достаточно взглянуть на рисунок, и сходство обнаружится даже без вычислений.
</a:t>
            </a:r>
            <a:endParaRPr lang="en-US" sz="9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симметрия «собирает» правильные многогранники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при вершине: где начинается запрет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внутреннего угла правильного m-угольника: ((m−2)×180°)/m; условие для выпуклых тел: минимум 3 грани в вершине. (без внешних данных)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выпуклого многогранника в вершине сходятся минимум три грани. Поэтому при m≥6 сумма углов уже не может оставаться строго меньше 360°.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«меньше 360°» выполняется для треугольников, квадратов и пятиугольников, но нарушается для шестиугольников и фигур с большим числом сторон. Это ограничивает возможные правильные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9966" y="1340425"/>
            <a:ext cx="368406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Двойственные пары: как элементы меняются местами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граней, вершин и рёбер для пяти правильных многогранников, общеизвестные школьные значения.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двойственных телах число граней и число вершин меняются местами, а число рёбер остаётся тем же. Это удобный способ быстро сравнить формы, не повторяя каждый раз все построения.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двойственных парах рёбра совпадают, а «главные роли» переходят между гранями и вершинами: где у одного тела грани, у другого — вершины.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886" y="3292425"/>
            <a:ext cx="25952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5819" y="3292425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правильные многогранники в окружающем мире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форма связана с кристаллическими структурами, где элементы упорядочены одинаково во всех направлениях. Похожие формы можно встретить у некоторых минералов, например у пирита, а также в кристаллах солей.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 минералы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 проявляется в природных образованиях, где повторяющиеся элементы складываются в устойчивые «каркасы». Снежинки показывают, как строгая регулярность может получаться из условий роста и строения.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 симметричные узоры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икосаэдра используют в моделях оболочек некоторых вирусов: при одинаковых «сегментах» получается устойчивое и симметричное строение. Геометрия помогает описывать, почему оболочка остаётся стабильной при смене масштаба.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капсиды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кристаллов, правильные многогранники появляются в моделях симметрии для разных объектов. В таких примерах геометрическая форма становится инструментом описания структуры, а не просто украшением рисунка.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биологические структуры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в истории геометрии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(Древняя Греция)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рассматривали как особые фигуры с исключительной регулярностью. Их изучение поддерживало интерес к точным законам формы и к тому, как из простых правил получается сложный, но строгий объект.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 «связь с природой»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связывал пять правильных тел со стихиями: огнём, землёй, воздухом, водой и небом. Такое представление подчёркивало идею: геометрия помогает находить закономерности даже в описании окружающего мира.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Евклид: систематизация свойств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описал свойства этих фигур в «Началах». Его подход важен тем, что переводил наблюдения о форме в доказуемые утверждения, пригодные для дальнейшего изучения геометрии.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и устройство мира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Иоганн Кеплер вновь обратился к правильным многогранникам, изучая их в связи с устройством мира и законами симметрии. Эти тела стали ещё одним мостом между геометрией и идеями о строении Вселенной.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Эйлера: почему она работает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V, E, F взяты из школьного набора параметров пяти правильных многогранников; формула Эйлера V − E + F = 2 (для выпуклых многогранников).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выпуклого правильного многогранника вычисление даёт одно и то же значение 2, независимо от того, сколько граней и вершин.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V − E + F = 2 показывает внутреннюю согласованность «грань–ребро–вершина». Значит, формула служит быстрой проверкой правильности данных о теле.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делают модели и развёртки правильных многогранников
</a:t>
            </a:r>
            <a:endParaRPr lang="en-US" sz="2443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Развёртку можно вычертить и вырезать из бумаги или картона: на плоскости видны все грани, соединённые «по ребрам». Это помогает представить, как плоские части собираются в объём.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картон: развёртка на плоскости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создают из пластика, чтобы получить устойчивую форму и одинаковые углы. Часто используются учебные конструкторы: они наглядно показывают, что рёбра и грани должны совпадать по условиям правильности.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готовые наборы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позволяет изготовить модель с аккуратными углами и размерами. Особенно полезно это для тел с большим числом граней, где при ручной сборке легко ошибиться в стыковке элементов.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3D-печать: точность геометрии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и куб чаще имеют более простые развёртки: граней меньше, и соединения очевиднее. Додекаэдр и икосаэдр требуют более внимательной разметки, потому что граней заметно больше.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развёртки проще, а какие сложнее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графика и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используют в моделях упаковки, архитектурных каркасах и компьютерной графике. Геометрические модели помогают изучать устойчивость форм: если элементы повторяются и симметрия соблюдена, конструкция лучше сохраняет заданную форму.
</a:t>
            </a:r>
            <a:endParaRPr lang="en-US" sz="1237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правильные многогранники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повседневные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конструкторах правильные многогранники дают наглядные задачи на построение и сравнение. Игральные кости тоже часто имеют форму многогранников, прежде всего куба и тетраэдра, поэтому геометрия становится «практической» и понятной.
</a:t>
            </a:r>
            <a:endParaRPr lang="en-US" sz="1334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факты, которые нужно запомнить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ровно пять правильных многогранников: тетраэдр, куб, октаэдр, додекаэдр и икосаэдр. Их грани — одинаковые правильные многоугольники, рёбра равны, а в каждой вершине сходится одно и то же число граней.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октаэдр, а также додекаэдр и икосаэдр образуют двойственные пары. В такой паре число граней и число вершин меняются местами, а структура «ребро–соседство» сохраняется. Это удобно для запоминания.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выпуклых многогранников работает формула Эйлера: V − E + F = 2. Здесь V — число вершин, E — число рёбер, F — число граней. Значение помогает проверить корректность описания тела.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 сумме углов при вершине объясняет, почему других правильных многогранников не бывает. При увеличении числа сторон у граней условие «меньше 360°» нарушается, и в выпуклом пространстве построение невозможно.
</a:t>
            </a:r>
            <a:endParaRPr lang="en-US" sz="1148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показывают, как из простых правил рождаются красивые и строгие фигуры. Тема связывает измерения, симметрию и свойства граней, рёбер и вершин, а также формулу Эйлера, помогая увидеть математику в природе и технике.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тема правильных многогранников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2026-05-14T01:20:20Z</dcterms:created>
  <dcterms:modified xsi:type="dcterms:W3CDTF">2026-05-14T01:20:20Z</dcterms:modified>
</cp:coreProperties>
</file>