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города-государства и переселения греков изменили античный мир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полис и Великая греческая колонизация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была страной гор и узких долин, поэтому земли и ресурсов не хватало. В поисках хлеба, новых рынков и удобных морских путей греки создавали полисы и основывали поселения на чужих берегах.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грекам были нужны полисы и колонии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полис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5986248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и 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полиса почитали общих богов-покровителей, участвовали в праздниках и считали себя частью одной общины. Это укрепляло их связь друг с другом.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2136578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вокруг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полис входили не только улицы и дома, но и близлежащие поля, пастбища и деревни. Именно там жили земледельцы и пастухи, кормившие город.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65643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был не просто поселением, а отдельным государством. Он имел свои законы, власти, войско и право самостоятельно решать важные дела общины.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001291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места полиса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полиса находились агора, где шла торговля и обсуждались дела, и акрополь — укреплённый холм с храмами и укрытием на случай войны.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854899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своим 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полис был независим от соседей и гордился своими порядками. Поэтому греки ощущали себя не просто эллинами, а прежде всего гражданами своего города.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Афины, Спарта и Коринф: три известных полиса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полиса показывают, как по-разному могла быть устроена жизнь в Древней Греции.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Афины, Спарта и Коринф сильно различались, но каждый полис оставался самостоятельным городом-государством с гражданами, законами и культовыми центрами.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истории Древней Греции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 и акрополь — важные части полиса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 — центр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агоре греки торговали хлебом, маслом, вином, керамикой и изделиями ремесленников. Здесь же встречались жители и обсуждали новости, дела и решения общины.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 — защита и святыни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располагался на возвышенности и служил убежищем при нападении. На нём обычно стояли храмы, поэтому он был и крепостью, и священным местом.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города и веры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 показывала хозяйственную жизнь полиса, а акрополь — его духовную сторону. Вместе они помогали городу быть удобным для жизни и сильным в трудные времена.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принимались решения в полисе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управления в греческом городе-государстве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728830"/>
            <a:ext cx="1116300" cy="8930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728830"/>
            <a:ext cx="1116300" cy="893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679217"/>
            <a:ext cx="1116300" cy="992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Великой греческой колонизации
</a:t>
            </a:r>
            <a:endParaRPr lang="en-US" sz="284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земли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 и узкие равнины мешали расширять пахотные участки. Многие полисы не могли прокормить всех жителей, поэтому переселение становилось выходом.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жителей постепенно увеличивалось, а земли оставались прежними. Это усиливало нехватку хлеба и пастбищ и делало поиск новых территорий особенно важным.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споры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полисах усиливались конфликты между богатыми и бедными, должниками и землевладельцами. Колонии помогали части людей начать жизнь заново.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возможности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умели строить корабли и вести морскую торговлю. Новые поселения открывали доступ к сырью, хлебу и удобным путям между берегами морей.
</a:t>
            </a:r>
            <a:endParaRPr lang="en-US" sz="8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переселялись греки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искали гавани, где можно было безопасно швартовать корабли и вести обмен с местными жителями.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колонизация затронула западное Средиземноморье и Причерноморье, где были удобные берега и плодородные земли.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истории Древней Греции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023" y="1619250"/>
            <a:ext cx="1419205" cy="124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отплытием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 переселении не принимали случайно. Колонисты сначала получали согласие своего полиса, а затем могли обратиться к дельфийскому оракулу. Люди верили, что без одобрения богов дальний путь и новое поселение окажутся неудачными.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вёл переселенцев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главе группы стоял ойкист — организатор и основатель будущего города. Он выбирал место для поселения, руководил первыми работами и помогал переселенцам устроить жизнь на новом берегу, где всё приходилось начинать с нуля.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 и старая память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 становилась самостоятельным полисом, но не забывала своё происхождение. Переселенцы сохраняли греческий язык, веру и обычаи, а вместе с ними — память о родном городе, который оставался их метрополией.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основывали колонию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Греция: колонии в Южной Италии и Сицилии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Италии и на Сицилии возникли Сиракузы, Тарент, Кумы и Сибарис. Эти города стали крупными центрами торговли, земледелия и морских связей.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множества богатых греческих поселений этот район стали называть Великой Грецией. Здесь греческая культура особенно ярко соединилась с жизнью южных берегов.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деньги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развивали ремёсла, обрабатывали землю и чеканили монеты. Это делало их самостоятельными и позволяло активнее торговать с соседями по морю.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 местными жителями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поселенцы обменивались товарами и опытом с местным населением. Через такие связи колонии становились важными мостами между разными народами и культурами.
</a:t>
            </a:r>
            <a:endParaRPr lang="en-US" sz="9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колонии на берегах Чёрного моря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северных и южных берегах Чёрного моря греки основали Ольвию, Херсонес, Пантикапей и Фанагорию. Эти города стали опорными пунктами морской торговли и греческого присутствия в регионе.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вывозили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поставляли в Грецию зерно, рыбу, соль и другое сырьё. Благодаря этому полисы, особенно приморские, могли поддерживать население и обеспечивать ремесло необходимыми продуктами.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кем общались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обменивались товарами и опытом со скифами, фракийцами и другими народами. Такие контакты приносили не только прибыль, но и новые привычки, предметы быта и формы ремесла.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моря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 превратилось в важную торговую дорогу между разными областями греческого мира. Через него шли товары, люди и новости, связывая далёкие поселения с метрополиями.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Метрополия и колония: что между ними общего и разного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переселенцы сохраняли связь с родиной, но создавали новые самостоятельные города.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 сохраняла греческую культуру, но не подчинялась метрополии как обычная область. Это были два связанных, но отдельных полиса.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истории Древней Греции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товарами обменивались греки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соединяла земледельческие области, ремесленные центры и портовые города. По одним и тем же путям шли и продукты питания, и дорогие изделия мастеров.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чаще поставляли сырьё и продовольствие, а из Греции получали изделия ремесленников. Такой обмен делал порты богаче и усиливал морские связи.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 истории Древней Греции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греки общались с местными народами
</a:t>
            </a:r>
            <a:endParaRPr lang="en-US" sz="2285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не жили отдельно от соседей: они покупали и продавали хлеб, металл, скот и ремесленные изделия. Торговля помогала колониям быстро входить в местную жизнь и получать нужные товары.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колониями уже существовали поселения других народов. Поэтому грекам приходилось договариваться о земле, гавани и дорогах, а иногда защищать свои города оружием.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 обычаев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переселенцы нередко перенимали удобные местные привычки, формы одежды и украшения. При этом они сохраняли греческий язык, богов и традицию строить храмы.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греческих городах появлялись местные предметы быта и новые способы ремесла. Так колонии становились местом встречи разных культур, где постепенно возникала смешанная, но узнаваемо греческая среда.
</a:t>
            </a:r>
            <a:endParaRPr lang="en-US" sz="10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греческой колонизации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изменений, которые начались после основания новых городов.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колонизация изменила повседневную жизнь греков
</a:t>
            </a:r>
            <a:endParaRPr lang="en-US" sz="2181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портовые постройки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торговли строили гавани, склады, пристани и рынки. Такие сооружения помогали принимать суда, хранить товары и быстро обмениваться ими между местными жителями и моряками.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товаров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сделала рынки разнообразнее: в города чаще привозили хлеб, масло, вино, рыбу и изделия ремесленников. Жизнь в портах стала заметно оживлённее.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укрепления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новых землях появлялись дома, мастерские, храмы и стены для защиты. Колонисты стремились устроить жизнь по привычному греческому образцу, даже вдали от родины.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переселенцами далеко от Греции уходили керамика, алфавит, мифы и архитектурные формы. Поэтому следы греческой культуры находят во многих прибрежных городах Средиземноморья.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происходила Великая греческая колонизация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 возникали раньше, но именно в VII–VI веках до н. э. движение переселенцев стало особенно заметным и охватило многие побережья.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колонизации пришёлся на VII–VI века до н. э. Это время стало самым активным этапом расширения греческого мира.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истории Древней Греции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40330"/>
            <a:ext cx="609300" cy="487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295523"/>
            <a:ext cx="609300" cy="54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412" y="2960900"/>
            <a:ext cx="503475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и колония — основа греческой цивилизации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приучал граждан жить по общим правилам, участвовать в собраниях и отвечать за судьбу своей общины. Именно здесь формировалось представление о гражданине.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связывали разные берега морями и проливами. Через них греческие города обменивались товарами, людьми и новостями, расширяя привычный мир жителей Эллады.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города сохраняли греческий язык, богов, праздники и обычаи. Благодаря этому даже далеко от родины колонисты чувствовали себя частью единой культуры.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греческий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 и колонии вместе создали пространство, где города были связаны торговлей, религией и культурой. Так греческая цивилизация распространилась на огромные территории.
</a:t>
            </a:r>
            <a:endParaRPr lang="en-US" sz="7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истории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гражданина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полисе помогла грекам по-новому взглянуть на закон, обязанности и участие в управлении. Человек ощущал себя не подданным, а членом общины.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сделала морские пути оживлёнными и безопаснее освоенными. Греческие суда всё чаще перевозили товары между разными берегами, а города богатели на обмене.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распространяли алфавит, монеты, приёмы строительства и художественные традиции. Эти достижения подхватывали соседние народы, а затем использовали в своей жизни.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мир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полиса и колоний стал важной частью истории Древнего мира. Он показал, как небольшие города могут влиять на огромные территории через торговлю и культуру.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полис научил жителей жить по законам и отвечать за общее дело, а колонизация превратила Элладу в огромный мир городов, морских путей и культурных связей.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и колонизация: как вырос греческий мир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2026-06-01T01:46:23Z</dcterms:created>
  <dcterms:modified xsi:type="dcterms:W3CDTF">2026-06-01T01:46:23Z</dcterms:modified>
</cp:coreProperties>
</file>