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значимость сочетаний прилагательных на d с существительными для английского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d adjective-noun collocations в английском языке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 стали предметом научных исследований в середине XX века. Они важны для естественного и выразительного общения, встречаясь как в британском, так и в американском английском.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лингвистические основы collocations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фиксированные семантические связи, обеспечивая точность и выразительность речи.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deep sleep — крепкий сон, dangerous situation — опасная ситуация, distant dream — далёкая мечта.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collocations — устойчивые пары прилагательных на d с существительными, часто встречающиеся в речи и письменности на английском языке.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d adjective-noun collocations?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— прилагательное на d, за которым следует существительное. Часто сочетания повторяются с определёнными существительными для сохранения естественности.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совместимости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как deep water — стандартное сочетание, в то время как deep apple встречается редко из-за семантической несовместимости компонентов.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основа d adjective-noun collocations
</a:t>
            </a:r>
            <a:endParaRPr lang="en-US" sz="30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тонких смысловых оттенков позволяет точнее описывать ситуации и объекты.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 и создание метафорических образов, например dead silence — абсолютная тишина.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оценочных суждений, например difficult problem — трудная задача.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выразительности речи, что важно в устном и письменном общении.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d adjective-noun collocations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75075"/>
            <a:ext cx="5955300" cy="29776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Collocations Dictionary, англоязычные учебные корпуса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d adjective-noun collocations и их переводы
</a:t>
            </a:r>
            <a:endParaRPr lang="en-US" sz="3116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популярные сочетания с переводом и частотой использования.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основываются на устойчивости, что обеспечивает их частое использование в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 описательные и эмоционально окрашенные сочетания.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использования d collocations свидетельствует об их важности для описательной речи учащихся.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текстов старшеклассников, 2023 год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d collocations в школьных работах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 d часто несут пространственные, временные или ментальные значения, расширяя смысловую палитру высказываний.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создавать выразительные и точные языковые конструкции, легко воспринимаемые носителями языка.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d collocations включают прилагательные с чёткой оценочной или описательной функцией, например dark — тёмный.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черты d adjective-noun collocations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использовании d collocations становятся предсказуемыми и понятными для носителей языка.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сочетаемости, например direct apple, вызывает семантическое несоответствие.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collocations активно применяются в СМИ, литературе и научных публикациях, демонстрируя лексическую надёжность.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их широкому распространению и сохранению в языке.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контекстуальность d collocations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наблюдается в литературе и учебных материалах благодаря разнообразию тем и требованию точности.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d collocations используются там, где требуется богатство и точность выражений.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современных английских текстов,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распределение d collocations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Collocations представляют собой устойчивые фразы с прямым значением компонентов, например, dangerous journey — очевидно опасное путешествие, что облегчает понимание речи и письмо.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Идиомы, напротив, имеют переносный, нередко скрытый смысл, как dark horse, где сочетание приобретает уникальное значение, не выводимое из слов самостоятельно.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collocations чаще сохраняют буквальную или метафорическую смысловую связь, что делает их незаменимыми для ясного и выразительного общения на английском.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collocations и идиомами на примере d adjective-noun сочетаний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dead end активно используется в англоязычных странах для описания безвыходных ситуаций. В разговорной речи и СМИ это устойчивое выражение передаёт не только физическое состояние, но и метафорическую безнадёжность.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«Dead end» — культурный символ тупика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deep thought характерно для научных и образовательных текстов. Оно подчёркивает серьёзность и глубину размышлений, часто встречаясь в философских или психологических статьях.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«Deep thought» в академическом дискурсе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Dirty look — элемент повседневного разговорного английского, передающий негодование или неодобрение. Это сочетание активно используется в личных и социальных взаимодействиях, обогащая эмоциональный спектр речи.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«Dirty look» и эмоциональные оттенки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социальные особенности употребления d collocations
</a:t>
            </a:r>
            <a:endParaRPr lang="en-US" sz="25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d collocations создают насыщенные образы и акцентируют чувства, помогая автору выразить эмоциональные состояния персонажей и атмосферу.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тексты используют d collocations для точности и ясности, например, direct evidence придаёт информации документальную достоверность и облегчает восприятие.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устойчивые сочетания способствуют связности текста, обеспечивая логичное изложение идей и формируя специальную лексику в разных жанрах.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d collocations улучшает стилистическую выразительность и помогает читателям глубже понимать тонкую смысловую структуру произведений и статей.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d collocations в художественной и научной литературе
</a:t>
            </a:r>
            <a:endParaRPr lang="en-US" sz="27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d adjective-noun collocations в английской речи
</a:t>
            </a:r>
            <a:endParaRPr lang="en-US" sz="2453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критические точки формирования устойчивых d collocations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сочетание слов, например, direct holiday вместо accepted collocation direct flight, отражает недостаток знаний структур и устойчивых выражений.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заменяют распространённые collocations малораспространёнными, как dangerous bread, что приводит к семантической странности и снижает уровень речи.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дословный перевод с русского, например, «глубокий век» вместо корректного deep century, что приводит к непонятности фразы в английском контексте.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российских школьников с d collocations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d collocations способствует автоматизации языковых навыков, позволяя говорить и писать более уверенно и без длительных размышлений о подборе слов.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устойчивых сочетаний ускоряет понимание и восприятие речи собеседниками, улучшая коммуникацию в учебной и повседневной среде.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collocations повышают выразительность и точность высказываний, делая речь более естественной и похожей на речь носителей языка.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знание этих collocations при сдаче экзаменов, где требуется быстро и правильно использовать подходящую лексику для разнообразных заданий.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d collocations на беглость и аутентичность английской речи
</a:t>
            </a:r>
            <a:endParaRPr lang="en-US" sz="24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d collocations, как deep sleep и dangerous situation, широко употребляются, совпадая по структуре с русскими аналогами, но отличаются частотой использования и контекстуальными оттенками.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влияют на восприятие и распространённость этих сочетаний, делая каждую языковую систему уникальной и требующей отдельного подхода при изучении.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частотных d collocations в английском и русском языках
</a:t>
            </a:r>
            <a:endParaRPr lang="en-US" sz="24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составлении собственных предложений с d collocations расширяет словарный запас и способствует формированию естественной речи.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на уроках улучшает языковую догадку, что важно для успешного освоения английского и повышения коммуникативной компетентности.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заданных collocations в упражнениях развивает навык узнавания устойчивых фраз и помогает сформировать правильное понимание лексической сочетаемости.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Лингводидактическая ценность d adjective-noun collocations для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73" y="5740975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употреблении d adjective-noun collocations среди молодежи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world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активно используется для описания виртуальной среды и технологий, отражая актуальные реалии цифрового века среди молодежи.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 team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подчёркивает активное, энергичное сотрудничество в группах, популярно в образовательной и рабочей сфере среди молодых специалистов.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Distant learning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сочетание, связанное с дистанционным обучением, стало особенно востребованным в условиях современных образовательных технологий.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development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отражает растущую важность инноваций и творчества в учебе и профессиональном развитии молодежи, расширяя традиционный словарь.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умелое использование d collocations значительно повышает беглость речи и коммуникативные возможности старшеклассников, что критично для экзаменов и дальнейшей учебы, а также профессионального роста.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d adjective-noun collocations для успешного владения английским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2026-05-07T17:29:34Z</dcterms:created>
  <dcterms:modified xsi:type="dcterms:W3CDTF">2026-05-07T17:29:34Z</dcterms:modified>
</cp:coreProperties>
</file>