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грибов и их значение: основные темы урока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устроены грибы и какую роль они играют в природе и жизни человека.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природе и жизни человека: исторический и научный контекст
</a:t>
            </a:r>
            <a:endParaRPr lang="en-US" sz="1984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изучают уже тысячи лет, они важны для экосистем и человека. В России грибы ценятся и широко используются, но встречи с ядовитыми видами требуют осторожности.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грибов: основные группы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делятся на три основные группы: шляпочные, плесневые и дрожжевые, каждая из которых обладает своими особенностями и ролью в природе.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 включают популярные лесные виды, такие как подосиновик и сыроежка, широко используемые в кулинарии и народной медицине.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и дрожжевые грибы играют важную роль в биотехнологиях и пищевой промышленности, например, пеницилл и хлебопекарные дрожжи.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части: шляпка и ножка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Шляпка гриба — верхняя часть, где образуются споры. Ножка поддерживает шляпку и держит её над землёй, обеспечивая распространение спор.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шляпочного гриба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Подземная часть: мицелий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— это сеть тонких нитей, проникающих в почву или древесину, обеспечивающая питание и рост гриба изнутри.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может существовать в почве долгое время, обеспечивая питание и развитие грибов в благоприятных условиях.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Микологические исследования, 2020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6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лет
</a:t>
            </a:r>
            <a:endParaRPr lang="en-US" sz="5618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устанавливают срок жизни мицелия, который обеспечивает устойчивость грибных сообществ.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шляпки и ножки: роль в жизни гриба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Шляпка служит для защиты спор и их созревания, внутри под ней располагаются пластинки или трубочки, где формируются споры.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Ножка соединяет шляпку с грибницей и поднимает спороносный слой над землёй, облегчая распространение спор с помощью ветра.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грибов: как и чем они питаются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получают питательные вещества из органических остатков, так как не способны к фотосинтезу из-за отсутствия хлорофилла.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Сапротрофы питаются мёртвыми растительными и животными остатками, играя важную роль в разложении и почвообразовании.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грибы образуют взаимовыгодные отношения с растениями, помогая им усваивать воду и минеральные вещества.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грибы питаются за счёт живых организмов, часто вызывая болезни у растений или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имеют уникальный набор признаков, отличающий их от растений и животных, что обуславливает их особое место в природе.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отличия грибов, растений и животных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обладают уникальными биологическими характеристиками, объединяя черты нескольких царств живых организмов.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учебники, 2022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грибы: основные представители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— король леса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ценится за плотную мякоть и насыщенный вкус. Он богат белком и витаминами, широко используется в кулинарии для супов и жареных блюд.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Лисичка — яркий лесной гриб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Лисичка выделяется ярко-желтым цветом и нежным ароматом. Богатая витаминами и антиоксидантами, она часто используется в национальных рецептах.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Опёнок — гриб для консервирования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Опёнок растёт большими семьями на древесине. Его часто солят и маринуют, благодаря приятному вкусу и питательным свойствам.
</a:t>
            </a:r>
            <a:endParaRPr lang="en-US" sz="1081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грибы: опасные виды и их особенности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Бледная поганка — незаметный убийца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Бледная поганка похожа на съедобные шампиньоны, но содержит смертельно опасные токсины. Отравление требует срочной медицинской помощи.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Мухомор — яркий и опасный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Ярко-красная шляпка мухомора привлекает внимание, но внутренняя токсичность может вызвать серьёзные отравления и даже смерть.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Ложный опёнок — обман леса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Ложный опёнок похож на съедобный, но его употребление опасно. Токсичные вещества нарушают работу пищеварительной системы и могут привести к осложнениям.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9714" y="2089700"/>
            <a:ext cx="3829371" cy="1971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отличительные характеристики съедобных и ядовитых грибов: место произрастания, окраску шляпки, форму ножки, наличие кольца или вольвы, а также опасность для человека.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съедобные и ядовитые грибы по признакам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ядовитые грибы имеют сходство с съедобными, отличаются часто кольцом или вольвой, что требует внимательного осмотра при сборе.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справочник грибов России,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съедобных и ядовитых грибов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грибы обладают обычно мясистой белой или слегка желтоватой мякотью и приятным характерным запахом, в то время как присутствие вольвы у основания ножки отсутствует.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виды, напротив, часто имеют резкий или неприятный запах, ярко окрашенную или пятнистую шляпку, а также нередко обнаруживается вольва, как у бледной поганки.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кольцо вокруг ножки встречается часто у опасных грибов, что служит важным ориентиром при распознавании потенциально ядовитых представителей.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сбора грибов для безопасности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Проверенная последовательность действий для предотвращения ошибок при сборе грибов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Отравления грибами: симптомы и первая помощь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отравления включают тошноту, рвоту, боли в животе, головную боль и спутанность сознания. Судороги и сильная жажда также могут появляться в начальной стадии.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тяжелом отравлении возможны нарушение дыхания, потеря сознания и опасность для жизни. В таких случаях необходимо незамедлительно вызвать скорую помощь и обеспечить госпитализацию пострадавшего.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Грибы-двойники: почему так опасно ошибаться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ядовитые грибы настолько похожи на съедобные, что даже опытные грибники ошибаются, что повышает риск отравления и серьёзных последствий для здоровья.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ложный опёнок легко спутать с настоящим опёнком, имеет схожие размеры и окраску, что вводит в заблуждение неподготовленных собирателей.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Бледная поганка может напоминать шампиньоны или сыроежки, что особенно опасно, поскольку её токсины вызывают тяжёлые отравления с возможным летальным исходом.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грибов в природе: круговорот веществ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 в лесу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эффективно разлагают опавшие листья и древесину, ускоряя возвращение питательных веществ в почву. Это способствует формированию плодородного слоя и поддержанию жизненного цикла экосистемы.
</a:t>
            </a:r>
            <a:endParaRPr lang="en-US" sz="936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взаимовыгодное партнерство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шляпочные грибы образуют симбиотическую связь с корнями деревьев, улучшая их водо- и минеральное питание, что повышает устойчивость леса к неблагоприятным условиям.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круговороте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играют ключевую роль в биогеохимических процессах, превращая органические остатки в доступные для других организмов формы, поддерживая баланс экосистем и способствует жизнедеятельности.
</a:t>
            </a:r>
            <a:endParaRPr lang="en-US" sz="937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грибов для человека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служат важным пищевым ресурсом: шампиньоны и белые грибы употребляют в кулинарии благодаря их питательной ценности и вкусовым качествам.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Пенициллин — первый известный антибиотик, полученный из плесневых грибов, оказал огромное влияние на медицину и борьбу с инфекциями.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применяются в хлебопечении и производстве напитков, играя ключевую роль в ферментационных процессах и пищевой промышленности.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биотехнологии грибы используются для очистки сточных вод, переработки органических отходов и создания сыров с характерным вкусом, расширяя сферу их применения.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фиксируют более 1000 случаев отравлений грибами ежегодно, причём значительная часть связана с ошибками в идентификации. Особое внимание следует уделять обучению детей.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2023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30–40%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случаев отравлений связаны с неправильным определением вида гриба.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при сборе грибов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допустимо только надежно опознанные грибы, избегая старых, повреждённых или червивых экземпляров. Употреблять лишь хорошо проваренные или прожаренные грибы, поскольку сырые токсичны.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Категорически запрещено собирать грибы вдоль дорог, на промышленных территориях из-за риска накопления токсинов и загрязняющих веществ, что может привести к серьёзным заболеваниям.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обращение с грибами — залог здоровья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строения грибов и умение отличать съедобные от ядовитых помогают предотвратить угрозу для жизни. Соблюдение правил сбора обеспечивает гармонию с природой и безопасность в повседневной 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2026-05-08T14:50:04Z</dcterms:created>
  <dcterms:modified xsi:type="dcterms:W3CDTF">2026-05-08T14:50:04Z</dcterms:modified>
</cp:coreProperties>
</file>