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Поймать ритм, слово и мелодию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петь точно, звучно и с удовольствием, замечая ритм, ударение и интонацию.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песне дружба слова и музыки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становится понятной, когда слово, мелодия и ритм совпадают. Ударение помогает правильно произносить слова, сильная доля держит шаг музыки, а интонация передаёт настроение и делает исполнение живым.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интонация в пении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— это движение голоса по высоте: он может подниматься, опускаться или идти ровно, словно по музыкальной лесенке.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интонация помогает мелодии звучать узнаваемо и красиво. Если голос «уезжает» мимо нот, песня теряет уверенность.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особенно полезны короткие попевки и простые фразы: их легче услышать, запомнить и повторить без спешки.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 словах и сильная доля в музыке
</a:t>
            </a:r>
            <a:endParaRPr lang="en-US" sz="2341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ударный слог звучит заметнее: ма́ма, зима́, игро́вый. Он как будто просит чуть больше голоса и внимания, чтобы слово осталось ясным.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сильная доля тоже выделяется среди других. Когда ударение совпадает с сильной долей, фраза легче запоминается и поётся без лишней путаницы.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слышат готовую мелодию целиком, чтобы запомнить высоту звуков, паузы и общий ритм.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повторяем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или куплет поётся по частям. Так легче заметить, где слова и интонация требуют точности.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раз сравниваем свой вариант с образцом: совпали ли слова, ритм и звучание голоса?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образец и повторяем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спрятаны сильные доли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«раз»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доля чаще всего слышится в начале такта. Она звучит увереннее остальных и помогает сразу поймать нужный ритмический шаг.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в помощь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сильную долю удобно хлопнуть, сделать шаг или легко ударить по бубну. Тогда ритм становится видимым и почти сам запоминается.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продолжение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доли звучат мягче и ведут музыку дальше. Они не спорят с сильной долей, а помогают мелодии двигаться плавно и ровно.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узор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сильных и слабых долей создаёт понятный ритм. Его удобно считать, повторять и удерживать, даже если песня ещё новая.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— это тоже музыкальный инструмент
</a:t>
            </a:r>
            <a:endParaRPr lang="en-US" sz="2368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дышит певец
</a:t>
            </a:r>
            <a:pPr algn="l" indent="0" marL="0">
              <a:lnSpc>
                <a:spcPct val="90000"/>
              </a:lnSpc>
              <a:buNone/>
            </a:pPr>
            <a:r>
              <a:rPr lang="en-US" sz="3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длинной фразой певец спокойно набирает воздух и держит осанку ровно, словно у него внутри спрятана маленькая опора. Тогда звук идёт мягко, без рывков, а последние слова не теряются по дороге.
</a:t>
            </a:r>
            <a:endParaRPr lang="en-US" sz="1187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 уверенный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дыхание ровное, голос легко тянет мелодию вверх и вниз, не спотыкаясь на поворотах. Песня звучит спокойно и ясно, будто маленький фонарик освещает каждое слово.
</a:t>
            </a:r>
            <a:endParaRPr lang="en-US" sz="124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поторопиться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дыхание сбивается, фраза ломается на кусочки, а окончания слов исчезают раньше времени. Поэтому в пении полезно не спешить: голос любит порядок и внимательное слушание.
</a:t>
            </a:r>
            <a:endParaRPr lang="en-US" sz="124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— это тоже музыкальный инструмент
</a:t>
            </a:r>
            <a:endParaRPr lang="en-US" sz="2368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подсказывает, где сделать акцент, где взять дыхание и как ясно закончить фразу, чтобы песня звучала понятно и не «проглатывала» слова.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требуют чёткой и быстрой подачи, а длинные — спокойного, аккуратного произношения. Тогда их легко слышно до самого конца.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ударение перепутать, слово может прозвучать смешно и стать непонятным. В песне это сразу слышно, как будто нота вдруг надела чужую шапку.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каждое слово звучит до конца, мелодия становится выразительнее. Слушателю легче понять смысл песни и уловить её настроение без подсказок.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мелодии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слуха к красивой песне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 слушание, чтение текста и пение помогают друг другу.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909" y="1471987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3574" y="1471987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6754" y="1471987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Певческая разминка перед исполнением
</a:t>
            </a:r>
            <a:endParaRPr lang="en-US" sz="2570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дыхание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Глубокий, ровный вдох помогает голосу звучать мягко и устойчиво. После такого начала легче не торопиться и держать длинную музыкальную фразу.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Протяжные гласные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тянущееся «а», «о» или «у» разогревает голос и настраивает слух. Звук становится ровнее, а попадать в ноты проще и спокойнее.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Ритмичные хлопки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хлопки включают внимание и помогают почувствовать счёт. После них весь класс быстрее попадает в общий ритм и начинает петь дружно.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слог в песне занимает своё место, как вагончик в поезде. Один слог тянется дольше, другой звучит коротко, и вместе они создают понятный ритм.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слоги распределены ровно, слова поются легче и запоминаются почти сами. Ударный слог особенно заметен, поэтому мелодия и текст не спорят, а дружно идут рядом.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и ритмический рисунок песни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потерять ударение в тексте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ударные слоги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текст медленно и отмечаем, где слово звучит сильнее. Так трудные места становятся заметными ещё до пения.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Проговариваем без мелодии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говорим фразу как обычную речь и добавляем хлопок на ударный слог. Это помогает запомнить правильное звучание без спешки.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Поём в удобном темпе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соединяем слова с мелодией и следим, чтобы ударение не убежало. Тогда песня звучит ясно даже на быстром месте.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530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 слабая доля в движении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257009" y="1831116"/>
            <a:ext cx="2123587" cy="2650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Сильная доля ощущается как твёрдый шаг вперёд. На ней удобно начинать счёт, хлопок или движение, поэтому ритм становится уверенным и собранным.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45904" y="1831116"/>
            <a:ext cx="2123587" cy="2650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Слабая доля мягко поддерживает сильную, не мешая ей. Вместе они создают плавное движение песни, будто класс идёт в ногу и не спотыкается.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новой песней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 сначала понять текст, потом ритм и только после этого соединить всё с мелодией.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помощника певца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Слух помогает услышать, куда поднимается или опускается мелодия. Он подсказывает, совпадает ли голос с образцом и не уехал ли он в сторону.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Память удерживает слова, порядок строк и музыкальный рисунок. Благодаря ей не нужно каждый раз заново искать начало фразы, словно потерявшуюся закладку.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Внимание следит за ударением, ритмом и окончаниями слов. Оно работает как маленький школьный контролёр и не даёт песне распадаться на кусочки.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слышен в голосе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голос не торопится и слова произносятся до конца, песня становится понятной. Слушатель сразу улавливает, о чём поют, а не только слышит набор звуков.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настроению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Радостную фразу хочется спеть светлее и чуть легче, а спокойную — ровнее и мягче. Вопрос в конце мелодии делает голос чуть выше и очень любопытным.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песня звучит выразительно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на уроке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Ритм сбивается, когда дети начинают петь быстрее, чем успевают считать доли. Тогда помогает медленный счёт и короткое простукивание без мелодии.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Ударение иногда попадает не на тот слог, и слово звучит смешно. Полезно сначала проговорить его как речь, а потом уже спеть.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Слишком тихий или слишком громкий голос мешает услышать мелодию. Удобнее искать средний, спокойный звук, который не устаёт и не кричит.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Невнятные окончания слов появляются, если спешить. Чтобы этого не случилось, важно дослушивать фразу до конца и не глотать последние звуки.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слушают один и тот же счёт
</a:t>
            </a:r>
            <a:pPr algn="l" indent="0" marL="0">
              <a:lnSpc>
                <a:spcPct val="90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начинают с общего дыхания и считают ритм вместе. Кто-то ведёт мелодию, а остальные подхватывают её, словно в доброй игре в передачу мяча. Если все держат один темп, песня получается ровной и дружной.
</a:t>
            </a:r>
            <a:endParaRPr lang="en-US" sz="1052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и музыка идут рядом
</a:t>
            </a:r>
            <a:pPr algn="l" indent="0" marL="0">
              <a:lnSpc>
                <a:spcPct val="90000"/>
              </a:lnSpc>
              <a:buNone/>
            </a:pPr>
            <a:r>
              <a:rPr lang="en-US" sz="3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видно, как текст, мелодия и ритм держатся за руки. Один ребёнок тянет длинный слог, другой чётко ставит ударение, и весь класс звучит собранно. Такая песня будто улыбается и никого не теряет по дороге.
</a:t>
            </a:r>
            <a:endParaRPr lang="en-US" sz="1037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дружная команда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получается после разучивания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Дети поют смелее, потому что знают слова и мелодию не по отдельности, а вместе. Ошибок становится меньше, а голос звучит увереннее.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Появляется умение слышать сильные и слабые доли, замечать движение мелодии и удерживать правильное ударение даже в новой песне без подсказки.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Развиваются слух, память и внимание, а речь становится чётче и выразительнее. Это полезно не только в музыке, но и на обычных уроках.
</a:t>
            </a:r>
            <a:endParaRPr lang="en-US" sz="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становится понятной и живой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слушают, повторяют и поют внимательно, песня оживает. Слова звучат ясно, ритм держится уверенно, а музыка и речь начинают дружить.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2026-05-24T20:54:09Z</dcterms:created>
  <dcterms:modified xsi:type="dcterms:W3CDTF">2026-05-24T20:54:09Z</dcterms:modified>
</cp:coreProperties>
</file>