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1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Сокращённый перевод И. Татариновой: что сохраняется в тексте
</a:t>
            </a:r>
            <a:endParaRPr lang="en-US" sz="3414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Сюжет, герои и смысл остаются в центре внимания.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литературе сокращённые тексты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Сокращённая версия помогает быстрее увидеть главное: события, поступки героев и авторскую мысль. Такой текст удобнее читать в школе, потому что он сохраняет смысл, но убирает лишнее для первого знакомства и анализа.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обычно убирается при сокращении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сокращённого текста чаще всего исчезают подробные описания природы, обстановки и внешности, если они не помогают понять действие или характер героя.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убираются повторяющиеся реплики, длинные пояснения и эпизоды, которые не меняют ход сюжета и не влияют на выбор персонажей.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Остаются только те части, без которых нельзя понять смысл произведения. Поэтому читать такой текст нужно внимательно, чтобы не пропустить важные детали.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в сокращённом переводе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сокращённом тексте характер героя раскрывается через его действия и слова. Особенно заметны смелость, доброта, упрямство, честность или ошибка, которая меняет ход событий.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Черты, которые видны сразу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героя глубже, важно смотреть на его отношение к другим персонажам и на выбор в трудной ситуации. Именно такие сцены показывают образ наиболее ясно.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характер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 в сокращённой версии текста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сохраняются сюжет и диалоги: именно они несут основную информацию и поддерживают развитие действия.
</a:t>
            </a:r>
            <a:endParaRPr lang="en-US" sz="1478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структуре сокращённого литературного текста И. Татариновой; дата не указана
</a:t>
            </a:r>
            <a:endParaRPr lang="en-US" sz="1278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элементы помогают удержать смысл и движение сюжета даже при уменьшенном объёме текста.
</a:t>
            </a:r>
            <a:endParaRPr lang="en-US" sz="1531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и их значение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265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читатель знакомится с героями и понимает, с какой проблемой или трудностью им предстоит столкнуться.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4532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возникает событие, которое проверяет героя и заставляет его действовать, спорить или искать выход из ситуации.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4799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важный момент персонаж принимает решение, и именно этот поступок показывает его характер и влияет на дальнейший ход сюжета.
</a:t>
            </a:r>
            <a:endParaRPr lang="en-US" sz="1522" dirty="0"/>
          </a:p>
        </p:txBody>
      </p:sp>
      <p:sp>
        <p:nvSpPr>
          <p:cNvPr id="13" name="Text 5"/>
          <p:cNvSpPr txBox="1"/>
          <p:nvPr/>
        </p:nvSpPr>
        <p:spPr>
          <a:xfrm>
            <a:off x="65066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становится понятен результат событий и смысл произошедшего: конфликт получает завершение, а герой — новый опыт.
</a:t>
            </a:r>
            <a:endParaRPr lang="en-US" sz="15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развития сюжета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сокращённый текст сохраняет логику произведения и переходы между событиями.
</a:t>
            </a:r>
            <a:endParaRPr lang="en-US" sz="1315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идея произведения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произведения связана с важным жизненным выбором, отношениями между людьми и тем, как поступок меняет дальнейшие события.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текста в том, что характер человека проявляется в действии. Честность, ответственность и смелость оказываются важнее слов и обещаний.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сокращённом переводе И. Татариновой этот смысл остаётся отчётливым, потому что сохранены ключевые сцены, в которых герой показывает себя через поступок.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76901"/>
            <a:ext cx="4048200" cy="13751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полного и сокращённого текста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полного текста и перевода И. Татариновой; дата не указана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именно меняется при сокращении и что при этом сохраняется для анализа.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Сокращённый текст легче читать и пересказывать, но он сохраняет главную сюжетную линию и основные образы.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перевода И. Татариновой
</a:t>
            </a:r>
            <a:endParaRPr lang="en-US" sz="1995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И. Татариновой использует ясные фразы, точные глаголы и живые реплики. Благодаря этому школьнику легко следить за событием и понимать, как развивается действие в каждом эпизоде.
</a:t>
            </a:r>
            <a:endParaRPr lang="en-US" sz="1791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места переданы простыми словами без потери смысла. Такой язык удобен для чтения вслух, пересказа и обсуждения, потому что он звучит естественно и помогает сосредоточиться на содержании.
</a:t>
            </a:r>
            <a:endParaRPr lang="en-US" sz="1791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75" y="1317313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5113" y="1398013"/>
            <a:ext cx="891000" cy="71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5175" y="1317313"/>
            <a:ext cx="764925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7575" y="1317313"/>
            <a:ext cx="874200" cy="874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детали, которые нельзя терять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детали
</a:t>
            </a:r>
            <a:pPr algn="ctr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в сокращённом тексте помогают заметить важный мотив и понять, что автор специально выделяет. Они связывают отдельные эпизоды и делают смысл происходящего более ясным.
</a:t>
            </a:r>
            <a:endParaRPr lang="en-US" sz="1281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предметы
</a:t>
            </a:r>
            <a:pPr algn="ctr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Предмет, который несколько раз появляется в тексте, часто связан с решающим событием или выбором героя. Без него читателю труднее увидеть скрытую связь между поступком и его последствиями.
</a:t>
            </a:r>
            <a:endParaRPr lang="en-US" sz="1294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Выразительные сравнения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помогают точнее представить внешность, характер или состояние персонажа. Они делают образ живым и подсказывают, как автор относится к герою и происходящему.
</a:t>
            </a:r>
            <a:endParaRPr lang="en-US" sz="1383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настроения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32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Лексика, передающая тревогу, радость или напряжение, помогает почувствовать атмосферу сцены. Если убрать такие слова, текст станет суше и потеряет эмоциональную выразительность.
</a:t>
            </a:r>
            <a:endParaRPr lang="en-US" sz="1324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настроения героя по ходу сюжета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совпадает с наивысшим эмоциональным напряжением, а развязка показывает переход от тревоги к итоговому состоянию.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Схема, составленная по композиции сокращённого перевода И. Татариновой
</a:t>
            </a:r>
            <a:endParaRPr lang="en-US" sz="1367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увидеть не только рост напряжения, но и момент, когда герой начинает осознавать значение своего поступка.
</a:t>
            </a:r>
            <a:endParaRPr lang="en-US" sz="1542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произведение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что любое решение имеет последствия. Герой отвечает не только за себя, но и за тех, кого затрагивают его слова и поступки.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не уходить от трудной ситуации, а искать достойный выход. Именно в испытании особенно заметны смелость, честность и умение действовать обдуманно.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видит, что внешне небольшой эпизод может изменить отношение героев друг к другу. Поэтому важно замечать не только событие, но и его влияние на людей.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шестиклассника произведение полезно как пример внимательного чтения. Оно помогает отличать главное от второстепенного и формулировать простой, точный вывод о прочитанном.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5434" y="1230400"/>
            <a:ext cx="3827782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персонажей в сюжете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образ выполняет свою задачу: одни помогают герою, другие испытывают его, а третьи уточняют смысл события.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функций персонажей в сокращённом переводе И. Татариновой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персонажи участвуют в развитии конфликта и раскрывают главного героя.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 сокращённым текстом на уроке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текста по этапам чтения и пересказа.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400" y="1433240"/>
            <a:ext cx="677400" cy="541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2475" y="1376750"/>
            <a:ext cx="654900" cy="65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2300" y="1376750"/>
            <a:ext cx="654900" cy="65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8700" y="1403133"/>
            <a:ext cx="677400" cy="602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перевода для школьного чтения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9800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лексика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переводе И. Татариновой используются знакомые школьнику слова, поэтому смысл эпизодов легко схватывается с первого чтения. Это снижает лишние трудности и помогает сосредоточиться на содержании.
</a:t>
            </a:r>
            <a:endParaRPr lang="en-US" sz="1359" dirty="0"/>
          </a:p>
        </p:txBody>
      </p:sp>
      <p:sp>
        <p:nvSpPr>
          <p:cNvPr id="13" name="Text 2"/>
          <p:cNvSpPr txBox="1"/>
          <p:nvPr/>
        </p:nvSpPr>
        <p:spPr>
          <a:xfrm>
            <a:off x="2653684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синтаксис
</a:t>
            </a:r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средние предложения делают текст ритмичным и понятным. Читателю проще следить за ходом событий, не теряя связи между репликами, действиями и выводами автора.
</a:t>
            </a:r>
            <a:endParaRPr lang="en-US" sz="1389" dirty="0"/>
          </a:p>
        </p:txBody>
      </p:sp>
      <p:sp>
        <p:nvSpPr>
          <p:cNvPr id="14" name="Text 3"/>
          <p:cNvSpPr txBox="1"/>
          <p:nvPr/>
        </p:nvSpPr>
        <p:spPr>
          <a:xfrm>
            <a:off x="4785678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реплики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звучат естественно и передают характер персонажей без лишних пояснений. Благодаря этому школьник лучше понимает, кто говорит решительно, кто сомневается, а кто поддерживает другого.
</a:t>
            </a:r>
            <a:endParaRPr lang="en-US" sz="1359" dirty="0"/>
          </a:p>
        </p:txBody>
      </p:sp>
      <p:sp>
        <p:nvSpPr>
          <p:cNvPr id="15" name="Text 4"/>
          <p:cNvSpPr txBox="1"/>
          <p:nvPr/>
        </p:nvSpPr>
        <p:spPr>
          <a:xfrm>
            <a:off x="6886742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37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перевод хорошо подходит для чтения вслух, обсуждения и пересказа. Ученикам легче выделить главные эпизоды, потому что текст сохраняет смысл и остаётся компактным.
</a:t>
            </a:r>
            <a:endParaRPr lang="en-US" sz="1376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текста встречаются чаще всего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действия и диалоги: именно они несут основную информацию. Остальные элементы используются экономно, чтобы сохранить краткость без потери смысла.
</a:t>
            </a:r>
            <a:endParaRPr lang="en-US" sz="138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Схема, составленная по особенностям сокращённого перевода И. Татариновой
</a:t>
            </a:r>
            <a:endParaRPr lang="en-US" sz="1327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элементов показывает, что сокращённый текст строится прежде всего на движении сюжета и речи персонажей, а не на подробном описании обстановки.
</a:t>
            </a:r>
            <a:endParaRPr lang="en-US" sz="1382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текст помогает увидеть чувства героев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525550" y="1331800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обратить внимание на моменты, где герой делает выбор или спорит с другими. Именно в таких сценах особенно заметны тревога, сомнение или решимость.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25600" y="3143668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полезно сопоставить поступок героя с его словами и реакцией окружающих. Тогда становится понятнее, почему настроение меняется и как событие влияет на его внутреннее состояние.
</a:t>
            </a:r>
            <a:endParaRPr lang="en-US" sz="1796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Сокращённый перевод сохраняет основную линию сюжета, поэтому важно проследить, как одно событие приводит к следующему и раскрывает общий смысл произведения.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анализе нужно объяснить, почему герой поступил именно так. Это помогает увидеть характер персонажа и понять, какие качества автор считает важными.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важно замечать авторское отношение к происходящему. Оно проявляется в подборе деталей, репликах и итоговом выводе, который делает текст убедительным.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для анализа на уроке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9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Сокращённый перевод как путь к пониманию текста
</a:t>
            </a:r>
            <a:pPr algn="ctr" indent="0" marL="0">
              <a:lnSpc>
                <a:spcPct val="100000"/>
              </a:lnSpc>
              <a:buNone/>
            </a:pPr>
            <a:r>
              <a:rPr lang="en-US" sz="319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Сокращённый перевод И. Татариновой помогает читать произведение внимательно и без лишней сложности. Он сохраняет сюжет, героев, конфликт и главную мысль, поэтому особенно полезен для шестиклассников.
</a:t>
            </a:r>
            <a:endParaRPr lang="en-US" sz="41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2026-05-18T18:29:49Z</dcterms:created>
  <dcterms:modified xsi:type="dcterms:W3CDTF">2026-05-18T18:29:49Z</dcterms:modified>
</cp:coreProperties>
</file>