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Следствия из теоремы о сумме углов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правило помогает находить углы и распознавать виды треугольников?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теорема нужна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лежит в основе многих построений, а правило 180° позволяет быстро находить неизвестные углы, проверять чертежи и определять вид фигуры без измерений.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сумму углов 180°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Проводим параллель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треугольника проводят прямую, параллельную основанию, чтобы связать углы треугольника с углами на одной прямой.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углы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свойству накрест лежащих углов два угла у вершины и углы при основании оказываются равными соответствующим углам на параллельной прямой.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180°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прямой образуется развернутый угол, поэтому сумма трёх внутренних углов треугольника равна 180°.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теоремы к её следствиям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 правило 180° даёт новые свойства треугольников.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основное правило вычисления углов в школьных задачах: достаточно сложить известные значения и вычесть результат из целого угла.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используют, чтобы вычесть сумму двух известных углов и найти третий.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внутренних углов треугольника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57239"/>
            <a:ext cx="4663800" cy="22290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треугольников по углам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 треугольника связан с его углами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треугольника можно определить по его углам.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углы, можно сразу определить вид треугольника и проверить правильность решения.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2: углы равнобедренного треугольника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3434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из углов при основании равен 35°, то третий угол находится по правилу 180°: 180° − 35° − 35° = 110°.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60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углы при основании всегда равны, поэтому достаточно узнать один из них, чтобы сразу определить второй.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9812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не только находить углы быстрее, но и доказывать, что треугольник действительно равнобедренный, если равны два его угла.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треугольник: что показывают его элементы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называются боковыми сторонами и образуют вершину треугольника. Их равенство задаёт симметрию фигуры и помогает сразу заметить одинаковые элементы.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из 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треугольнике высота к основанию часто одновременно является медианой и биссектрисой, поэтому она делит фигуру на две равные части.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лежат напротив равных сторон. Если известен один из них, второй можно найти без измерений, используя свойство равнобедренного треугольника.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угла одинаковые, то они делят 180° поровну. Это делает равносторонний треугольник особенно удобным для задач на симметрию.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60°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 каждый угол равностороннего треугольника.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«Сумма углов треугольника»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углов в разных треугольниках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три набора углов, каждый из которых соответствует одному треугольнику и одной и той же сумме.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треугольники могут иметь разные углы, но сумма внутренних углов остаётся неизменной.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4: углы прямоугольного треугольника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угол известен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один угол всегда равен 90°, поэтому сумма двух остальных углов равна 90°. Это позволяет находить их быстро, без измерений и дополнительных построений.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30° и 60°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острый угол равен 30°, то второй находится вычитанием из 90° и равен 60°. Такие треугольники часто встречаются в задачах на чертёж, разметку и построение фигур.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равных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острый угол равен 45°, второй тоже равен 45°, потому что вместе они дают 90°. Это помогает распознавать симметричные прямоугольные треугольники и проверять правильность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5: внешний угол треугольника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7125" y="172961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равен сумме двух внутренних несмежных углов. Если удалённые углы равны 40° и 55°, внешний угол сразу находится как 95°, без дополнительных построений.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112500" y="1729615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смежным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и смежный с ним внутренний угол лежат на одной прямой, поэтому их сумма всегда равна 180°. Это удобная проверка правильности вычислений на чертеже.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7125" y="297814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рисунке продолжена сторона треугольника, внешний угол помогает найти недостающие значения быстрее всего. Достаточно использовать известные внутренние углы и применить правило 180°.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внешний угол на чертеже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появляется, если одну сторону треугольника продлить за вершину. Тогда рядом с ним остаётся внутренний угол, с которым он образует развернутую прямую.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внешний угол часто отмечают снаружи фигуры, и это сразу подсказывает, какие внутренние углы нужно сложить. Такой вид рисунка особенно полезен в задачах на вычисление.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и внутренний углы, расположенные у одной вершины, являются смежными. Их сумма равна 180°, поэтому любой из них можно найти через другой.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углам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 углам помогает быстро определить тип треугольника, если известны его углы или их сумма.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различаются положением углов относительно 90°, а сумма 180° служит проверкой правильности классификации.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существует ли такой треугольник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 180°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получилась меньше или больше 180°, такой треугольник невозможен. Например, набор 100°, 60°, 40° даёт 200°, значит в условии допущена ошибка.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все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записать все три угла и аккуратно сложить их. Для треугольника обязательна сумма 180°, поэтому именно это число служит главным критерием проверки.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равна 180°, треугольник существует. После проверки можно продолжать решение: определять его вид, искать равные углы и использовать дополнительные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углы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типовых задач 7 класса по теме углов треугольника.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формулы-следствия для 7 класса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 основные правила и применить их в вычислениях.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правила сводятся к одному принципу: сумма внутренних углов треугольника равна 180°.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 сумме углов треугольника, школьная геометрия 7 класса
</a:t>
            </a:r>
            <a:endParaRPr lang="en-US" sz="1062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723919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углы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внешний угол принимают за внутренний и используют неверную сумму. Чтобы избежать ошибки, нужно внимательно смотреть, где именно расположен угол на чертеже.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723919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180°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складывают углы до 360°, как у многоугольников, и получают неправильный ответ. Для треугольника всегда проверяют именно сумму 180°.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72444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равнобедренный, углы при основании равны. Пропуск этого свойства усложняет решение и часто приводит к лишним вычислениям.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72444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одном действии делает неверным весь результат, поэтому полезно ещё раз сложить найденные углы и убедиться, что получено 180°.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3825" y="1320767"/>
            <a:ext cx="288675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45750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45750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62497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следствия теоремы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фигур важно точно определять углы, чтобы линии сходились правильно. Следствия теоремы помогают быстро проверять аккуратность чертежа и находить недостающие значения.
</a:t>
            </a:r>
            <a:endParaRPr lang="en-US" sz="1164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схемах зданий и конструкций треугольники часто служат основой прочности. Знание углов помогает читать планы и понимать, как расположены опоры и элементы каркаса.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знаки и разметка имеют треугольные элементы. Умение работать с углами помогает распознавать форму, сравнивать части рисунка и верно интерпретировать схему.
</a:t>
            </a:r>
            <a:endParaRPr lang="en-US" sz="1189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изображениях и моделях треугольники используются для создания поверхностей и фигур. Понимание углов помогает видеть, как из простых форм строятся сложные объекты.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нужна для дальнейшего изучения многоугольников, признаков равенства и доказательств. Она формирует привычку рассуждать последовательно и проверять каждый шаг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Теорема, которая помогает думать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 — это не просто правило, а удобный способ быстро проверять фигуры, находить неизвестные углы и уверенно решать задачи в 7 классе.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2026-05-29T01:57:12Z</dcterms:created>
  <dcterms:modified xsi:type="dcterms:W3CDTF">2026-05-29T01:57:12Z</dcterms:modified>
</cp:coreProperties>
</file>