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делают предложение ясным и завершённым.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предложения: основа смысла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знать грамматическую основу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быстро понять смысл предложения, правильно выполнять синтаксический разбор и точнее строить собственные высказывания. Этот навык нужен и в изложениях, и в сочинениях.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главная часть предложения, которая показывает, о ком или о чём идёт речь и что именно сообщается об этом.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грамматическая основа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она состоит из подлежащего и сказуемого. Подлежащее называет предмет речи, а сказуемое сообщает действие, состояние или признак.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предложении есть только один главный член. Даже в таком случае высказывание остаётся законченным по смыслу и по строению.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члены образуют смысловой каркас предложения и связывают его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грамматики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подлежащего и сказуемого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главных члена одинаково важны: один называет предмет речи, другой раскрывает, что о нём сообщается.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 вопросы кто? что? и называет того, о ком или о чём говорится в предложении. Оно может обозначать человека, предмет, явление природы или отвлечённое понятие.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кто или что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оно связано со 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стоит в именительном падеже. Обычно оно согласуется со сказуемым по числу, а в прошедшем времени — ещё и по роду.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выражаться не только одним словом, но и словосочетанием.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выражается разными частями речи, поэтому его нужно искать по смыслу и по вопросу, а не только по форме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подлежащее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школьной грамматике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 в 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сказуемое: оно показывает, что говорится о действии, состоянии или признаке. От него удобнее всего двигаться к подлежащему.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к сказуемому вопрос кто? или что? Обычно ответ стоит в именительном падеже и согласуется со сказуемым по числу.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путайте подлежащее с дополнением. Дополнение отвечает на косвенные вопросы: кого? чего? кому? чему? и не является главным членом предложения.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Помните, что подлежащим может быть не только лицо, но и предмет, явление природы или отвлечённое понятие: Дождь идёт, Радость вернулась.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каково оно или кто оно такое. Оно отвечает на вопросы что делает? что сделает? что происходит? каков? кто такой?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глаголом, но возможно и другими формами: кратким прилагательным, существительным, местоимением или сочетанием слов. Ср.: Мальчик пишет, День был тёплым, Он стал капитаном.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сообщает о подлежащем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сказуемого помогают точнее передавать действие, его начало или признак предмета.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грамматики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сказуемого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выражаться разными грамматическими средствами, но во всех случаях оно сообщает главное о подлежащем.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главные члены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 простого предложения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одним главным членом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односоставных предложениях часто описывают погоду и природные изменения: Морозит, Смеркается, Вечереет. Смысл понятен и без названного подлежащего, потому что главное сообщение уже выражено одним словом.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главный член сообщает об общем, неопределённом действии: Стучат, Звонят, Говорят. В подобных случаях подлежащее не названо, но предложение остаётся законченным по смыслу и строению.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передают внутреннее состояние, настроение или самочувствие: Тревожно, Жарко, Не спится. Они помогают коротко и точно назвать переживание, не перегружая фразу лишними словами.
</a:t>
            </a:r>
            <a:endParaRPr lang="en-US" sz="12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предложений сказуемое подстраивается под подлежащее по числу: если предмет речи один, форма сказуемого тоже стоит в единственном числе.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подлежащего и сказуемого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согласование становится точнее: сказуемое совпадает с подлежащим ещё и по роду. Это особенно заметно в коротких простых предложениях.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согласования помогает быстро найти грамматическую основу и заметить ошибку в построении фразы, если формы слов не сочетаются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грамматических основ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показывают, как выглядит основа в разных типах предложений.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может состоять из одного слова или из нескольких слов; её форма зависит от строения предложения.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синтаксису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второстепенный член за подлежащее. В предложении В лесу тихо слово в лесу только уточняет место, но не называет того, о ком говорится.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составным сказуемым: вспомогательная часть и смысловая часть работают вместе. Если разделить их неправильно, грамматическая основа будет выделена с ошибкой.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поиске грамматической основы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насколько важно опираться на смысл предложения, а не только на отдельные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8 класса, 2025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 примерах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разбор получается, когда определяют всю грамматическую основу; ошибка возникает, если второстепенный член принимают за главный.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синтаксический разбор предложения
</a:t>
            </a:r>
            <a:endParaRPr lang="en-US" sz="2778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простого предложения в 8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речи и письме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главные члены делает синтаксический разбор понятным и быстрым: легче видеть, как устроено предложение и где заканчивается его основа.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работах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изложениях и сочинениях это знание помогает строить фразы без ошибок согласования, делать речь точнее и избегать неясных формулировок.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редактировании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собственный текст, ученик может вовремя заметить неточности, убрать лишнее и сделать предложение более ясным и выразительным.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сообщениях мы часто используем короткие предложения: Урок начался, Телефон зазвонил, Зима пришла. Их основа сразу передаёт главное сообщение без лишних деталей.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встречаются в объявлениях, подписях к фотографиям, правилах и заголовках. Они помогают быстро понять смысл текста и удобно передают информацию в сжатой форме.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 повседневной речи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для повторения основных понятий.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грамматическую основу, затем определяют остальные члены предложения и его тип по количеству главных членов.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 теме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создают грамматическую основу, без которой невозможно точно понять предложение. Если быстро находить основу, легче разбирать текст, грамотно писать и увереннее выражать свои мысли.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2026-05-21T14:55:58Z</dcterms:created>
  <dcterms:modified xsi:type="dcterms:W3CDTF">2026-05-21T14:55:58Z</dcterms:modified>
</cp:coreProperties>
</file>