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нас: шаги 8–14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мир вокруг нас шаг за шагом.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изучаем окружающий мир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Будем внимательно смотреть на привычные места, сравнивать, задавать вопросы и делать простые выводы о природе.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наблюдениями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просто смотрим на объект и замечаем его цвет, форму, размер и место, где он находится. Наблюдение начинается с внимательного взгляда, а не с быстрых выводов.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проверяем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трогаем только то, что безопасно: знакомые предметы, растения без риска и материалы, разрешённые взрослым. Никаких спешных экспериментов с неизвестным.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наблюдения записываем, что именно увидели, услышали или заметили. Короткая и точная запись помогает не перепутать детали и не потерять важные признаки.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Соблюдаем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предметы, незнакомые растения и животные остаются в стороне. В природе любопытство полезно только вместе с осторожностью и аккуратностью.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 неживое рядом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объекты меняются: растут, дышат, питаются, размножаются и в конце жизни умирают. У дерева, кошки и гриба эти признаки можно заметить по-разному.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живёт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предметы не едят, не растут и не дают потомства. Камень, вода и игрушка могут быть рядом с живыми, но сами к ним не относятся.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задаём главный вопрос: есть ли у объекта признаки жизни? Этот вопрос помогает отличить живое от неживого без лишних догадок.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Рядом, но не одно и то же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всё соседствует очень близко: на одной дорожке можно увидеть траву, жука и камешек. Но соседство ещё не делает всех одинаковыми.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живого организма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не остаётся прежним: оно растёт и становится больше или сильнее. У растений изменения идут медленно, поэтому их легко не заметить без наблюдения.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двигаются. Растения поворачиваются к свету и расправляют листья, а животные ходят, бегают, летают или плавают заметно и быстро.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 нужна пища. Растения создают её сами, а животные находят готовую. Без питания ни один живой организм не сможет жить долго.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продолжают свой род. У растений появляются семена, у животных — детёныши. Так жизнь не исчезает после одного поколения.
</a:t>
            </a:r>
            <a:endParaRPr lang="en-US" sz="13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чувств в работе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замечать цвет, форму, размер и движение. С их помощью легче сравнивать предметы и находить отличия даже между очень похожими объектами.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улавливают звуки: пение птиц, шум ветра, шаги и разговор. Если слушать внимательно, можно понять, что происходит вокруг, даже не глядя.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чувствует тепло, холод, гладкость и шероховатость. Это особенно полезно, когда нужно аккуратно проверить безопасный предмет или заметить изменения погоды.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различать запахи: свежую траву, дождь, цветы или еду. Запах тоже подсказывает, что происходит в окружающем мире.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различает вкус: сладкий, солёный, кислый и горький. Благодаря ему мы узнаём еду, но пробовать можно только то, что безопасно и разрешено.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наблюдений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 где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указываем дату и место наблюдения. Тогда позже легко понять, где и когда был сделан каждый вывод, даже если записей уже много.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была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кратко отмечаем погоду. Это помогает связать увиденное с дождём, солнцем, снегом или ветром, а не полагаться только на память.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увидели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пишем, что именно заметили: птицу во дворе, капли на стекле, следы на снегу или новый листок на подоконнике. Чем точнее, тем лучше.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пришли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делаем короткий вывод простыми словами. Он должен отвечать на вопрос: что нового мы узнали и что стоит проверить ещё раз.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 и почва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существам: растениям, животным и человеку. Она помогает пить, расти, охлаждаться и переносить разные природные условия.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для дыхания. Без него животные и люди не смогут жить, а растения будут развиваться хуже, потому что им тоже нужен воздух.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растения корнями и даёт им питание. Именно в ней семена прорастают, а многие растения получают всё необходимое для роста.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свойства среды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воду, воздух и почву в простых безопасных опытах.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удобно выделять именно две большие группы живых существ: растения и животные.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блока 2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живых существ по способу питания — растения и животные.
</a:t>
            </a:r>
            <a:endParaRPr lang="en-US" sz="23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в природе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 его шерсть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зайца быстрый бег и густая шерсть помогают не замёрзнуть и вовремя скрыться от опасности. Такое приспособление особенно важно в открытых местах, где мало укрытий и нужно быть очень внимательным.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на воде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утки лапы с перепонками работают как маленькие вёсла. Благодаря им птица легче плавает, а в воде двигается увереннее. На суше утка шагает смешно, зато в пруду чувствует себя почти как дома.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в пустыне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живёт там, где мало влаги, поэтому накапливает воду в толстом стебле. Колючки заменяют ему листья и защищают от жары и животных. Это растение умеет терпеливо ждать дождя.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рыбы обтекаемое тело и плавники, которые помогают ей двигаться в воде, поворачивать и удерживать равновесие. Чешуя защищает тело, а жабры помогают дышать. Всё у неё настроено на жизнь в воде.
</a:t>
            </a:r>
            <a:endParaRPr lang="en-US" sz="9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питания в природе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показывает, как пища и энергия переходят от одних живых существ к другим.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природа работает как команда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живёт сообща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кажется большим и тихим, но в нём постоянно кипит жизнь. Деревья дают тень и укрытие, звери и птицы находят пищу, а почва и влага помогают всему этому держаться вместе.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 его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лугу много света, травы и насекомых. Здесь растения, птицы и мелкие животные зависят друг от друга: кто-то прячется, кто-то питается, а кто-то помогает распространять семена.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как 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пруду важны вода, берега и растения у кромки воды. Водные насекомые, рыбы и лягушки используют одно и то же место по-разному, поэтому пруд похож на маленький общий дом.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школьный двор можно назвать небольшой экосистемой. Здесь есть деревья, трава, птицы, насекомые, воздух и почва, а ещё люди, которые могут беречь или нарушать этот хрупкий порядок.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всякой экосистеме всё связано: если исчезнет одно звено, остальным станет труднее. Поэтому наблюдать нужно внимательно, а относиться к живому — бережно и без лишнего шума.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по-доброму к природе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состояние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замечаем, что происходит вокруг: где мусор, где вытоптана трава, где нужна помощь. Такое наблюдение помогает увидеть проблему раньше, чем она станет большой и совсем нерадостной.
</a:t>
            </a:r>
            <a:endParaRPr lang="en-US" sz="972" dirty="0"/>
          </a:p>
        </p:txBody>
      </p:sp>
      <p:sp>
        <p:nvSpPr>
          <p:cNvPr id="11" name="Text 3"/>
          <p:cNvSpPr txBox="1"/>
          <p:nvPr/>
        </p:nvSpPr>
        <p:spPr>
          <a:xfrm>
            <a:off x="1998422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посильную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выбираем полезное дело: убрать бумажки, полить растения, аккуратно собрать сухие ветки. Даже маленькая помощь делает двор, клумбу или класс заметно чище и приятнее.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3735248" y="1408260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кусты нельзя ломать из любопытства. У растений есть свои маленькие «рабочие части», и если их повредить, им будет трудно расти, цвести и радовать нас зеленью.
</a:t>
            </a:r>
            <a:endParaRPr lang="en-US" sz="1060" dirty="0"/>
          </a:p>
        </p:txBody>
      </p:sp>
      <p:sp>
        <p:nvSpPr>
          <p:cNvPr id="13" name="Text 5"/>
          <p:cNvSpPr txBox="1"/>
          <p:nvPr/>
        </p:nvSpPr>
        <p:spPr>
          <a:xfrm>
            <a:off x="5472074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тревожим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не нужно пугать, кормить чем попало или ловить без причины. Лучше наблюдать спокойно, слушать тихо и помнить: у каждого зверя и птицы свой дом и свои привычки.
</a:t>
            </a:r>
            <a:endParaRPr lang="en-US" sz="1060" dirty="0"/>
          </a:p>
        </p:txBody>
      </p:sp>
      <p:sp>
        <p:nvSpPr>
          <p:cNvPr id="14" name="Text 6"/>
          <p:cNvSpPr txBox="1"/>
          <p:nvPr/>
        </p:nvSpPr>
        <p:spPr>
          <a:xfrm>
            <a:off x="7208906" y="1408260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оставляем следов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или праздника важно не оставлять мусор. Чистое место сохраняет здоровье природы и настроение людей, а ещё показывает, что заботиться можно без громких слов.
</a:t>
            </a:r>
            <a:endParaRPr lang="en-US" sz="10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дня к климату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можно увидеть одно состояние погоды: солнце, туман, ветер или дождь. Даже начало дня подсказывает, как одеться и что ждать от прогулки.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становится ясно, насколько день отличался от обычного. Так заметно, что погода меняется быстро, а климат описывает похожие дни за много лет.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погода часто меняется сильнее всего. Свет, облака, температура и ветер показывают, что один и тот же день может быть очень разным.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записывать каждый день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 температуру или отмечайте её значком: тепло, прохладно, холодно. Если цифр пока мало, можно использовать подсказку учителя и не спорить с термометром.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 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Отмечайте облака, солнце, дождь или снег. Один простой значок помогает потом быстро понять, какой был день, даже если прошла уже целая неделя.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сведения о ветре: тихо, умеренно или сильно. Для младших школьников хватает коротких слов, чтобы заметить, как меняется погода с утра до вечера.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недели сравните записи и найдите похожие дни. Так дневник превращается в маленькое исследование, а не просто в аккуратную тетрадь с картинками.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доброму делу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класс выбирает одно экологичное дело, выполняет его и обсуждает итог.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играя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 или неверно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короткие утверждения: верно это или нет. Такой формат помогает быстро вспомнить признаки живого, правила наблюдения и особенности погоды, не запутываясь в длинных ответах.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карточек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 карточки на две группы: живое и неживое. Сначала смотрим на признаки, потом объясняем выбор, чтобы ответ был не случайным, а понятным.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Выберите, что описывает погоду: температура, ветер, облачность или осадки. Здесь важно заметить, какие слова рассказывают о сегодняшнем дне, а какие — о более долгих изменениях.
</a:t>
            </a:r>
            <a:endParaRPr lang="en-US" sz="1018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про двор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Разберите маленький случай: после праздника во дворе остались бумажки и сломанные ветки. Подумайте, что можно сделать сразу и как избежать такой ситуации в следующий раз.
</a:t>
            </a:r>
            <a:endParaRPr lang="en-US" sz="10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блока в одной цепочке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ведёт к открытию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карты стоит наблюдение. Мы смотрим, сравниваем, слушаем и делаем простые выводы. Именно так обычный двор, клумба или облачное небо превращаются в интересный учебный материал.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 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карта связывает воду, воздух и почву с живыми существами. Растения, животные и люди зависят от среды, а экосистема показывает, как всё это работает вместе.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мире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узел напоминает о погоде и добрых делах для природы. Если беречь растения, не мусорить и замечать изменения вокруг, мир становится понятнее и дружелюбнее.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нас начинается с внимания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прошли важные шаги: научились наблюдать, пользоваться чувствами, понимать связь воды, воздуха и почвы с живыми существами, а ещё замечать погоду и помогать природе маленькими делами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2026-07-25T20:30:05Z</dcterms:created>
  <dcterms:modified xsi:type="dcterms:W3CDTF">2026-07-25T20:30:05Z</dcterms:modified>
</cp:coreProperties>
</file>