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чтение: «Брат и младшая сестра»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история о заботе, доверии и чтении вместе.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Шим писал простые, светлые рассказы о природе, детях и обычной жизни. Их легко читать младшим школьникам: в них знакомые ситуации, понятные чувства и добрые поступки, которые остаются в памяти.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Шим: добрые истории для детей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несложный, но очень выразительный: в нём важны ласковое слово, спокойный разговор и желание помочь. Именно так раскрываются характеры героев.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брат и младшая сестра, которые вместе переживают обычный домашний момент. Через него автор показывает, как внимательно люди относятся друг к другу.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проста и понятна: забота проявляется в маленьких делах, а совместное чтение делает семью ближе и дружнее.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дома, где всё спокойно и по-доброму. Здесь слышен не шум, а тихий разговор. Такая обстановка сразу создаёт ощущение тепла и доверия.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 простых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близкие рядом и неторопливое чтение делают сцену особенно уютной. Автор показывает, что важные чувства рождаются не в больших событиях, а в обычном вечере дома.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приятно читать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старшего брата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ведёт себя спокойно и внимательно. Он не спешит и старается, чтобы младшей сестре было удобно и понятно, а это уже настоящее умение заботиться.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поступках видно терпение. Он умеет быть рядом, выслушать и не раздражаться, даже если младшая сестра нуждается в особом внимании.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показывает, что старший брат может быть не только помощником, но и добрым другом. Его пример помогает понять, как выглядит настоящая ответственность.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младшей сестры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Младшая сестра показана живой, любопытной и доверчивой. Ей хочется понять происходящее, а значит, она внимательно слушает и откликается на каждое доброе слово.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есть детская непосредственность. Она не притворяется серьёзной, и именно поэтому кажется очень настоящей и близкой маленькому читателю.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заботливым братом ей спокойнее и радостнее. Рассказ показывает: когда рядом есть близкий человек, детям легче учиться, слушать и радоваться.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107" y="6638231"/>
            <a:ext cx="782944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семейного чтения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общим делом семьи. Когда читают вместе, история звучит не только в словах, но и в настроении, взглядах и улыбках.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обсудить героев, их поступки и чувства. Такой разговор помогает лучше понять текст и услышать друг друга.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прочитанном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создаёт спокойную, добрую атмосферу. Рядом с близкими ребёнок чувствует себя увереннее и охотнее слушает книгу.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внимание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может стать маленьким семейным праздником. Оно объединяет, вызывает улыбку и делает вечер приятнее для всех.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радостное дело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семейный момент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обычное чтение превращается в тёплое общение.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длинных слов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важны терпение и внимание к другому человеку. Даже небольшая забота становится заметной и делает общение между героями тёплым и спокойным.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объясняет характеры подробно, а показывает их через простые действия. Кто сел рядом, кто подождал, кто помог — именно так раскрывается доброта.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понять: настоящая дружба в семье строится не на громких словах, а на готовности быть рядом и поддержать.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рассказа: тихий и тёплый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мягко и спокойно, без резких событий. От этого создаётся ощущение домашнего уюта, будто читаешь не просто текст, а добрый семейный разговор.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особенно понятен младшим школьникам. Он помогает заметить, как ласка, доверие и нежность делают обычный вечер в семье светлым и радостным.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трогает своей простотой: брат заботится о сестре, а маленькие бытовые моменты выглядят очень тёплыми. От этого на душе становится светло и спокойно.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Умиление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видно, что помощь не обязательно должна быть большой. Иногда достаточно просто подойти рядом, послушать внимательно и сказать ласковое слово.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заботы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понимает младшую сестру и её детскую неловкость. Она не кажется смешной или чужой, а вызывает добрую улыбку и желание поддержать.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превращает обычный вечер в приятное событие. Книга объединяет героев и дарит ощущение домашнего уюта, доверия и дружбы.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чтения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понять первоклассникам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домашняя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обычном доме, где дети читают и разговаривают. Такая ситуация понятна почти каждому ребёнку и не требует сложных объяснений.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школьнику 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 чтении, а первоклассники сами только начинают читать. Поэтому история воспринимается как про них и звучит особенно понятно.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отношения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 ведут себя так, как бывает в семьях. Их чувства легко узнать: один помогает, другой доверяет и ждёт внимания.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 семье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говорить уважительно и мягко, в доме становится тише и теплее. Такие слова поддерживают, не ранят и делают общение между детьми и взрослыми по-настоящему добрым.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важны не только действия, но и тон голоса. Спокойные, ласковые слова помогают младшему не волноваться и чувствовать себя рядом с близким человеком увереннее.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в рассказе показывает, как важно быть терпеливым и внимательным. Его поведение учит ответственности и доброму отношению к младшему члену семьи.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крепнет там, где близкие умеют заботиться друг о друге каждый день. Именно маленькие поступки показывают настоящую любовь лучше громких слов.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становится не просто занятием, а способом провести время вместе. Оно помогает услышать друг друга, улыбнуться и почувствовать домашнее тепло.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напоминает: дружная семья строится на простых вещах — участии, уважении и ласке. Тогда даже обычный вечер превращается в маленький праздник.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стать ближе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обычного чтения рождаются доверие, спокойствие и семейная дружба.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узнают в истории свой вечер дома: книгу на столе, разговор с родными, тихое чтение перед сном. Всё это кажется очень знакомым.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читать можно вместе с братом, сестрой, мамой или папой. Тогда книга становится общим делом, а не только школьным заданием.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история помогает увидеть: семейное время не обязательно должно быть шумным. Иногда самый запоминающийся вечер — это спокойное чтение и добрые взгляды.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чувства младших, говорить с ними терпеливо и относиться к ним с уважением. Даже небольшая помощь может сделать ребёнка спокойнее и счастливее.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ценность семейных привычек: читать вместе, слушать друг друга и быть рядом. Из таких простых дел и вырастает дружный дом.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детали произведения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рассказе не просто предмет, а повод быть вместе. Через неё начинается разговор, внимание друг к другу и спокойное семейное общение.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руках героев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домашняя обстановка помогает почувствовать тепло и безопасность. В такой среде даже самый обычный вечер становится важным и запоминающимся.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реплики героев звучат естественно и живо. Они показывают характеры детей лучше длинных объяснений и делают сцену очень правдивой.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ощущение рядом другого человека создаёт доверие. Благодаря этой детали читатель видит, что семья — это прежде всего поддержка и участие.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родных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хочется быть внимательнее к близким: помочь, выслушать, не торопить и сказать что-нибудь доброе. Это очень простой, но важный вывод.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запоминается как тихий пример того, что забота начинается с малого. Иногда достаточно улыбки, спокойного голоса и готовности посидеть рядом.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удобно обсуждать и в классе, и дома. Он помогает говорить о семье, чтении и добрых поступках на понятном каждому ребёнку языке.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Э. Шима показывает, что книга способна сближать родных, а доброта живёт в простых поступках. Забота, терпение и тёплое чтение делают дом по-настоящему дружным.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2026-05-23T23:19:26Z</dcterms:created>
  <dcterms:modified xsi:type="dcterms:W3CDTF">2026-05-23T23:19:26Z</dcterms:modified>
</cp:coreProperties>
</file>