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два разных пространства жизни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живут, учатся и работают люди в городе и селе?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сравнивают поселения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город и село, мы смотрим не только на численность населения, но и на плотность, возраст, занятость, доступ к услугам и качество среды.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понятия: город, село, доля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живёт в городах, где выше плотность застройки, больше рабочих мест и шире набор общественных услуг. Это помогает понять, почему городские территории концентрируют людей и функции.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считают долю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показывает, какая часть от общего числа приходится на одну группу. Её считают по формуле: численность группы делят на общее население и умножают на 100%.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проживает в сёлах, деревнях и посёлках. Здесь ниже плотность населения, сильнее связь с природной средой и чаще сохраняется локальный, более тесный уклад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крупнейшие города: именно они притягивают население, рабочие места и услуги. В результате городские центры становятся главными узлами расселения.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часто распределены более равномерно, но плотность населения там значительно ниже. Это создаёт большие пространства с небольшим числом жителей.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урбанизации означает рост доли горожан и усиление роли городов в экономике, образовании и культуре страны.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и урбанизация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растут быстрее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спрос на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сфера услуг создают в городах большое количество рабочих мест. Это привлекает людей с разной квалификацией и ускоряет рост населения.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колледжи и учреждения культуры делают город центром образования и самореализации. Молодёжь чаще выбирает места, где можно учиться и строить карьеру.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деловые связи и административные функции усиливают роль города как узла, куда стекаются ресурсы, люди и решения.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из села в город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миграции по данным демографических наблюдений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демография населения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влияет на спрос на школы, рабочие места, медицину и жильё. Поэтому сравнение важно читать вместе с социальными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выше доля трудоспособных, а в селе заметнее старение населения, что влияет на занятость и нагрузку на социальные службы.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демографической структуре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типы профессий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чаще востребованы специалисты промышленности, торговли, транспорта, IT и управления. Эти сферы требуют разной квалификации и дают широкий выбор карьерных траекторий.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предлагает больше профессий, связанных с обслуживанием людей и организаций: инженер, учитель, водитель, продавец. Выбор часто определяется образованием и спросом.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занятость сильнее зависит от сельского хозяйства, переработки и сезонных работ. Поэтому доходы и график труда здесь нередко менее стабильны.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специальности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 особенно ценятся практические навыки: фермер, механизатор, ветеринар, агроном. Эти профессии напрямую связаны с природными условиями и производством продуктов.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число учреждений, но и расстояние до них, наличие специалистов и скорость получения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доступности и разнообразии услуг: город выигрывает по выбору, село — по близости в малых населённых пунктах не всегда.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на основе общих характеристик городской и сельской сети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повседневный быт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общественный транспорт, дороги и связь обычно развиты лучше, поэтому повседневные поездки меньше зависят от личного автомобиля.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ЖКХ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жильё чаще связано с многоэтажными домами, а коммунальные услуги обычно централизованы: отопление, водопровод, вывоз отходов и интернет.
</a:t>
            </a:r>
            <a:endParaRPr lang="en-US" sz="1414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быт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преобладают частные дома, больше бытовых задач ложится на семью, а качество услуг может заметно различаться по районам.
</a:t>
            </a:r>
            <a:endParaRPr lang="en-US" sz="1472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села особенно важны дороги, связь и регулярное обслуживание объектов, потому что именно они определяют доступность работы, учёбы и медицины.
</a:t>
            </a:r>
            <a:endParaRPr lang="en-US" sz="13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условия труда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не только размер зарплаты, но и реальные траты, сезонность занятости и физическую нагрузку на 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города выше денежные возможности, но и расходы значительнее; в селе ниже доход, зато труд чаще связан с сезонностью и большей нагрузкой.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общим характеристикам рынка труда и образа жизни; не статистические данные.
</a:t>
            </a:r>
            <a:endParaRPr lang="en-US" sz="11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между транспортом и зеленью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воздух сильнее зависит от транспорта и промышленных выбросов, поэтому качество среды меняется особенно заметно в часы пик. При этом именно в городах чаще появляются парки, набережные и программы озеленения.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 хрупкость почв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территория выглядит более природной, но это не означает отсутствия экологических рисков. Интенсивное земледелие может приводить к истощению почв, а контроль за состоянием среды нередко затруднён из-за расстояний.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меняют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различается не только по типу поселения, но и по его устройству. Там, где есть современные очистные сооружения, раздельный сбор и контроль, среда становится заметно безопаснее для жителей.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экологию поселений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проще выбрать кружок, секцию или концерт по интересам, поэтому подросток быстрее находит среду общения и пробует разные роли. Это расширяет круг знакомств, но требует умения ориентироваться в большом потоке возможностей.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Теснее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 люди чаще знают друг друга лично, а отношения строятся на постоянном соседском и семейном общении. Такая среда поддерживает взаимопомощь, но может ограничивать приватность и свободу выбора досуга.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формирует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учреждения влияют на то, как подростки проводят свободное время и какие навыки развивают. В городе легче участвовать в проектах, конкурсах и волонтёрских инициативах, в селе сильнее роль школы и местного сообщества.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цифровым сервисам частично сокращает разрыв, но не заменяет живое общение, спортивные площадки и культурные события. Поэтому качество социальной жизни определяется не только интернетом, но и разнообразием офлайн-пространств.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общественная среда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вызова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люди тратят больше времени на дорогу, сталкиваются с шумом и дорожными заторами. Это повышает стресс и делает ежедневный ритм жизни более напряжённым.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стоимости жилья и услуг усиливает социальное неравенство между районами. Одни семьи получают доступ к лучшей среде и сервисам, другие вынуждены экономить на базовых потребностях.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молодых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особенно заметен отток молодёжи: выпускники уезжают учиться и редко возвращаются сразу. Из-за этого труднее сохранять школы, медпомощь и устойчивый рынок труда.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транспорт, связь и социальные услуги развиты слабо, расстояние превращается в барьер. Для жителей это означает более долгий путь к врачу, учёбе и многим бытовым услугам.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940700"/>
            <a:ext cx="4206300" cy="1008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повседневной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сильные стороны города и села связаны с разными задачами и стилями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выигрывает по доступу к возможностям, село — по экологичности и пространству; выбор зависит от потребностей человека и семьи.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ключевым признакам качества жизни и 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сопоставлении потребностей семьи и условий территории.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картина сегодня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город и пригород всё чаще образуют единое пространство: люди живут в одном месте, а учатся, работают и получают услуги в другом.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дороги, связь и занятость, тем плотнее связь города и села; без этих условий отток населения из периферии усиливается.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современным тенденциям расселения и мобильности; без числовой статистики.
</a:t>
            </a:r>
            <a:endParaRPr lang="en-US" sz="11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сравнение было корректным, сначала задают рамки исследования и только потом делают выводы.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сравнительного анализа демографических и социально-экономических показателей.
</a:t>
            </a:r>
            <a:endParaRPr lang="en-US" sz="1356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критерия нужны для корректного сравнения: территория, возраст и период наблюдения.
</a:t>
            </a:r>
            <a:endParaRPr lang="en-US" sz="5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понимание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плотнее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плотность населения в городе и селе и объясните, как она связана с этажностью застройки, транспортом и доступностью услуг. Важно не просто назвать различие, а показать его последствия для повседневной жизни.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услуги, которые чаще доступны в городе, и подумайте, почему именно они концентрируются там. Ответ должен учитывать школы, медицину, досуг и рабочие места, а не только количество зданий.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уезжает молодёжь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почему молодые люди чаще уезжают из села. В ответе соотнесите образование, карьеру, инфраструктуру и круг общения, чтобы показать взаимосвязь демографии и экономики.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разные, но взаимосвязанные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нельзя оценивать по одному признаку: они взаимно дополняют друг друга. Сравнение помогает увидеть, где важнее доступ к услугам, а где — пространство, ресурсы и спокойный ритм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2026-07-27T02:35:39Z</dcterms:created>
  <dcterms:modified xsi:type="dcterms:W3CDTF">2026-07-27T02:35:39Z</dcterms:modified>
</cp:coreProperties>
</file>