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как наука: основные темы и значение
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 жизни: изучение организмов и их взаимодействий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биологической науки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биологической науки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возникла в древних цивилизациях и активно развивалась, от трудов Аристотеля до современных исследований клеток и ДНК, получила свое название в начале XIX века.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изучения биологии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Многоуровневая структура живого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исследует различные уровни жизни — от клеток до экосистем, каждый из которых обеспечивает уникальные функции и взаимодействия между организмами.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объекты изучения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растения, грибы, бактерии и вирусы — ключевые формы жизни, которые изучаются с точки зрения их строения, функций и взаимоотношений.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в живых системах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веществ, наследственность и адаптация — важные процессы, лежащие в основе эволюции и поддержания жизни на планете.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живого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6035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структурная единица жизни — клетка, способная выполнять основные биологические функции.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020143" y="1659775"/>
            <a:ext cx="16035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тканей, образующих органы, выполняющие специфические задачи в организме.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770313" y="1659775"/>
            <a:ext cx="16035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Целый организм, состоящий из органов и систем, функционирующий как единое целое.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270623" y="1659775"/>
            <a:ext cx="16035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Сообщества различных видов и их среда обитания, образующие сложные взаимодействия и биогеохимические циклы.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520460" y="1659775"/>
            <a:ext cx="16035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особей одного вида, взаимодействующих и обменивающихся генетическим материалом.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403" y="1221275"/>
            <a:ext cx="4887194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царств живой природы различаются по строению клеток, способу питания и размножению.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живых организмов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царства имеют уникальные признаки, которые помогают различать и изучать живые организмы.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исследований в биологии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эксперимент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подходы науки включают внимательное наблюдение и проведение контролируемых экспериментов для проверки гипотез и получения точных данных.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микроскопии и компьютерного моделирования расширяет возможности изучения микроскопических объектов и электрофизиологических процессов.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клетки благодаря микроскопам Гука и Левенгука положило начало микроскопической биологии.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Уотсон и Крик описали структуру ДНК, раскрывая механизм хранения генетической информации.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предложил теорию эволюции, объясняющую разнообразие жизни через отбор и наследственность.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открытия биологии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Мечников изучил иммунитет и открыл фагоцитоз, существенно расширив понимание защитных функций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базовый строитель жизни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базовый строитель жизни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существа состоят из клеток — структурных и функциональных единиц с мембраной, цитоплазмой, ядром и органеллами.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прокариоты — простые клетки без ядра, и эукариоты с ядром, включая растения, животных и грибы.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доминируют по биомассе, что свидетельствует об их важности в экосистемах.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клеточных и неклеточных форм жизни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прокариот указывает на их фундаментальную роль в круговороте веществ и энергии Земли.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базы данных о биомассе планеты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36438"/>
            <a:ext cx="236400" cy="210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9371" y="1916455"/>
            <a:ext cx="21892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биологии в повседневной жизни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помогает диагностировать, лечить и предупреждать болезни, улучшая качество жизни и здоровье человека.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биологии способствуют созданию устойчивых, высокоурожайных сортов растений и пород животных.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связи организмов и среды экологам помогает сохранять природу и бороться с загрязнением.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лекарств и вакцин основывается на биологических исследованиях и новых технологиях.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изучает, как признаки и свойства передаются от родителей к потомству, раскрывая законы наследственности и изменчивости организмов на уровне генов.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законы Менделя объясняют основу наследования простых признаков, позволяя предсказывать вариации у потомков на основе комбинаций генов.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всю наследственную информацию, а современная генетика помогает создавать ГМО, лечить наследственные заболевания и проводить генетическую экспертизу.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— наука о наследственности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экологии и её значимость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изучает, как вода, углерод и другие вещества постоянно движутся между организмами и средой. Это поддерживает жизнь и стабильность экосистем, обеспечивая баланс природы.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охраны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взаимодействия видов и их среды помогает предотвращать исчезновение животных и растений. Научные данные используются для защиты лесов, водоёмов и биоразнообразия от угроз человека.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позволяют создавать препараты и антибиотики с помощью генетически модифицированных микроорганизмов для лечения и профилактики заболеваний.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их значение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биотехнологий осуществляется очистка загрязнённых вод и почвы, что способствует восстановлению природных ресурсов и сохранению окружающей среды.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биотоплива на основе биомассы помогает снижать зависимость от ископаемого топлива и уменьшать вредные выбросы в атмосферу.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направления включают генную инженерию, клонирование и биоинформатику, которые открывают новые возможности в селекции и медицине.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125" y="1158919"/>
            <a:ext cx="4270500" cy="904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125" y="2057005"/>
            <a:ext cx="4270500" cy="904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2125" y="2948265"/>
            <a:ext cx="4270500" cy="9049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125" y="3857390"/>
            <a:ext cx="4270500" cy="9049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достижения российских учёных в биологии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488900" y="1246829"/>
            <a:ext cx="3888000" cy="72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И.П. Павлов — исследования пищеварения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получил Нобелевскую премию за изучение физиологических процессов пищеварения. Его работы заложили основы современной физиологии и понимания работы организма.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8900" y="2144915"/>
            <a:ext cx="3888000" cy="72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И.И. Мечников и иммунитет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Мечников впервые описал фагоцитоз — процесс поглощения клетками патогенов, что стало ключевым открытием в иммунологии и борьбе с инфекциями.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8900" y="3036175"/>
            <a:ext cx="3888000" cy="72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Н.И. Вавилов и генетические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Вавилов собрал огромную коллекцию семян и изучил центры происхождения культурных растений, способствуя развитию селекции и сохранению биоразнообразия.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8900" y="3945300"/>
            <a:ext cx="3888000" cy="72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Д.К. Беляев и методы 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Беляев провёл эксперименты по одомашниванию лис, изучая генетические изменения и влияя на развитие прикладной генетики в селекции животных.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отличаются наивысшим видовым разнообразием, в то время как пустыни характеризуются скудной фауной и флорой из-за экстремальных условий.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в основных биомах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распределения видов объясняется климатическими и экологическими факторами, влияющими на условия жизни в каждом биоме.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фонд дикой природы (WWF),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Дарвина объясняет возникновение новых видов через наследственность, вариацию признаков и естественный отбор в борьбе за выживание.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как ключевая биологическая теория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Подтверждения эволюции включают ископаемые останки, сходство строения животных и современные генетические исследования.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расширяет теорию, демонстрируя микроэволюционные процессы, такие как адаптация и видообразование в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55701"/>
            <a:ext cx="5163300" cy="2110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области, где биология помогает решать практические задачи: медицина, сельское хозяйство, экология, промышленность и криминалистика.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Прикладные сферы применения биологии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знания интегрированы в множество отраслей, значительно повышая эффективность и качество работы.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материалов по биологии, 2024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биолога в современной науке и практике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 — исследователь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 изучают поведение и среду обитания животных, работают в заповедниках или научных лабораториях, помогая сохранять биоразнообразие и разрабатывать меры охраны.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 — эксперт по микроорганизмам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 исследуют бактерии, вирусы и грибы, разрабатывают лекарства, оценивают качество продуктов и участвуют в создании новых биотехнологий.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 — защитник окружающей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 анализируют влияние человека на природу, разрабатывают проекты восстановления экосистем и контролируют состояние окружающей среды для устойчивого развития.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 помогает понять принципы здоровья, формируя правильные привычки питания и образ жизни для поддержания хорошего самочувствия.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работать с биологической информацией облегчает понимание новостей о медицине, генетике и вакцинах, а также выбор профессии в будущем.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об экологии объясняют, как влияет окружающая среда на здоровье и почему важно беречь природу для будущих поколений.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биологических знаний в жизни подростка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Биология: фундамент знаний и вызовы будущего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объединяет знания, позволяющие решать глобальные проблемы и улучшать жизнь человека, опираясь на инновации в генетике и экологических исследованиях.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2026-05-09T04:32:09Z</dcterms:created>
  <dcterms:modified xsi:type="dcterms:W3CDTF">2026-05-09T04:32:09Z</dcterms:modified>
</cp:coreProperties>
</file>