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— примитив для уникальных идентификаторов, который помогает создавать надёжные ключи и метаданные.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«Symbol»: уникальность, свойства и применение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ECMAScript 2015 свойства объектов часто задавались строковыми ключами, и в больших проектах это приводило к конфликтам между именами, особенно при смешивании кода разных библиотек. Symbol ввели как отдельный тип для безопасных служебных меток.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появился Symbol в JavaScript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Symbol можно использовать как ключ свойства объекта. Тогда вы исключаете случайную подмену и уменьшаете риск того, что другой участок программы перезапишет ваши данные.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Symbol относится к примитивам, но применяется в объектах на практике: он служит для работы с ключами и внутренней «служебной» информацией, которая не должна пересекаться с обычными именами свойств.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создаётся вызовом функции Symbol(), а не через оператор new. При каждом таком вызове получается новое значение, которое нельзя перепутать с другими, даже если передать одинаковое описание.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Symbol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одинаковые подписи не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символа с одинаковым описанием остаются разными значениями: Symbol('id') !== Symbol('id'). Это означает, что строка-описание — только подсказка разработчику, а не часть идентичности.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делает Symbol удобным для подписей, внутренних меток и защищённых ключей объекта: вы можете быть спокойнее, что «служебное» свойство не встретится случайно с обычным именем и не сломает структуру данных.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как главное свойство Symbol
</a:t>
            </a:r>
            <a:endParaRPr lang="en-US" sz="31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00634"/>
            <a:ext cx="5955300" cy="31265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ECMAScript (спецификация языка): свойства и поведение типа Symbol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Symbol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ключевые свойства Symbol и их практический смысл: они помогают безопасно хранить данные как ключи объекта.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повышает надёжность структуры данных: служебные ключи не конфликтуют с обычными строковыми именами и не «разъезжаются» из‑за неявных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символа и его роль в отладке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Читаемая метка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Symbol может быть текстовое описание, например Symbol('user'). Оно помогает быстрее отличать значения в исходном коде, когда в объекте накоплено несколько служебных ключей.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консоли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влияет на то, как символ отображается при отладке. Важно помнить: оно не меняет уникальность и не делает два символа равными — различать их всё равно можно по значению.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нужного ключа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работаете с объектом, где рядом живут разные символы, описание ускоряет навигацию в консоли. Так проще найти «правильный» ключ, не путая метаданные.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используется условная шкала: чем выше значение, тем вероятнее случайное пересечение при росте проекта и интеграции библиотек.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ключи лучше подходят для внутренних данных: они почти не пересекаются случайно, а строковые имена чаще требуют аккуратной дисциплины.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качественное сравнение поведения типов ключей в JavaScript (без численных метрик)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ключей в объекте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Symbol работает в объекте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действий при создании и использовании символьного ключа, включая ветку Symbol.for()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доступа снижает риск случайного перезаписывания данных. Если другой модуль использует строковый ключ, он всё равно не сможет затронуть символьное свойство, пока не имеет нужный Symbol.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частей программы это особенно удобно: можно хранить точные метаданные, не боясь, что общие имена свойств будут переиспользованы или «случайно совпадут» в процессе разработки.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символьному свойству обращаются через сам символ в квадратных скобках: obj[sym]. При этом строка с тем же текстом не откроет значение, потому что ключ — это именно Symbol, а не его описание.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символьным свойствам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свойства не попадают в обычный перебор через for...in и не возвращаются методом Object.keys(). Поэтому они обычно не мешают работе с типовыми строковыми свойствами объекта.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символьные ключи, используют Object.getOwnPropertySymbols(). Он возвращает именно те символы, которые являются собственными ключами объекта, а не унаследованные значения.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получить полный список ключей, включая строковые и символьные, подходит Reflect.ownKeys(). Это полезно, когда вы пишете инструмент для анализа объекта или его метаданных.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позволяет хранить служебные флаги рядом с данными, не перегружая интерфейс объекта для «обычного» кода, который ожидает видеть только строковые свойства.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 скрытость символьных свойств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13235"/>
            <a:ext cx="5955300" cy="28375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MDN Web Docs / спецификация ECMAScript (описания методов Object и Reflect).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поиска свойств объекта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JavaScript разные методы по-разному «видят» свойства: одни работают только со строковыми ключами, другие — с символьными, третьи дополнительно учитывают неперечисляемые и наследуемые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Символьные свойства «скрыты» от обычного перечисления: для их поиска нужны специальные методы, иначе метаданные легко пропустить.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есть встроенные Symbol, которые задают поведение объектов и классов: Symbol.iterator для итераторов, Symbol.toPrimitive и Symbol.toStringTag — для преобразований и меток, а Symbol.hasInstance — для проверки экземпляра при instanceof.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работают как «служебные команды» протоколов языка: они вызываются автоматически в нужных контекстах, помогая объектам корректно участвовать в переборе, преобразовании значений и определении их типа.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Встроенные символы ECMAScript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кодовых базах символы помогают сделать «служебную» часть объекта менее заметной для внешнего кода, который работает только со стандартными строковыми свойствами.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применения Symbol выигрывает там, где важны изоляция и предсказуемость: метки не мешают обычным ключам и не конфликтуют между модулями.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карта применения по назначению встроенных механизмов языка (без статистических измерений).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символы полезны на практике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Symbol.for и глобальный реестр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строке ключа в реестре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 Symbol.for('name') сначала ищет символ с таким ключом в глобальном реестре. Если он уже существует, возвращается тот же объект Symbol, обеспечивая единообразие по всему приложению.
</a:t>
            </a:r>
            <a:endParaRPr lang="en-US" sz="154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отображение: Symbol.keyFor(sym)
</a:t>
            </a:r>
            <a:pPr algn="l" indent="0" marL="0">
              <a:lnSpc>
                <a:spcPct val="115000"/>
              </a:lnSpc>
              <a:buNone/>
            </a:pPr>
            <a:r>
              <a:rPr lang="en-US" sz="4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строковый ключ из глобального реестра, используют Symbol.keyFor(sym). Это удобно для диагностики и для согласованной работы разных модулей с общими идентификаторами.
</a:t>
            </a:r>
            <a:endParaRPr lang="en-US" sz="1463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ES2015 (ES6): появление Symbol в стандарте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закрепили два пути создания символов. Локальный Symbol() даёт уникальность только в пределах места создания, а механизм Symbol.for() связывает ключ с глобальным реестром.
</a:t>
            </a:r>
            <a:endParaRPr lang="en-US" sz="14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4681" y="1527000"/>
            <a:ext cx="5372439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MDN Web Docs: описания Symbol(), Symbol.for() и Symbol.keyFor().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Symbol() и Symbol.for()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Symbol() и Symbol.for() зависит от того, нужно ли согласование идентификатора между разными частями программы или символ должен оставаться локальной меткой.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символы защищают структуру данных внутри модуля, а глобальный реестр помогает разделять один и тот же идентификатор без ручной синхронизации.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символов и ограничения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нельзя неявно преобразовать в строку или число. Это защищает от «случайных» операций, когда программист ожидает текст, но получает иной тип значения и тем самым ломает логику.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неявного преобразования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вида sym + '' может приводить к ошибке, потому что конкатенация требует неявного приведения. Важно заранее продумать, как преобразуется результат, и держать типы под контролем.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и конкатенация — ловушки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 явный вызов String(sym), чтобы получить строковое представление для вывода или логов. Такой подход требует сознательного решения и делает места преобразований заметными при ревью кода.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Явное преобразование допустимо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ошибки возникают не из «вредности» Symbol, а из привычки к строковым ключам: они легко перечисляются и совпадают по имени, тогда как символы устроены принципиально иначе.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 уникальность и механизм поиска ключей, большинство проблем можно предотвратить: используйте правильные методы перечисления и различайте локальные и глобальные символы.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типовых сценариев из учебных материалов и практик работы с ECMAScript (без статистической выборки).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Symbol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поиск символьных свойств объекта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диагностики скрытых ключей через специальные методы, включая проверку глобального реестра.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снижает риск конфликтов между свойствами, потому что уникальность не зависит от текста-описания. Даже при одинаковых «именах» два символа остаются разными ключами и не перетирают данные друг друга.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Библиотечный код становится устойчивее: внешние программы меньше вмешиваются в внутренние структуры. Вы можете добавлять служебные параметры рядом с обычными полями, не надеясь на то, что строковые имена не пересекутся.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удобны для меток состояния и внутренних параметров. Например, флаги можно хранить так, чтобы обычные операции с объектом (перебор строковых ключей) продолжали работать, не вытаскивая лишние сведения наружу.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помогает показать идею инкапсуляции на практике: данные и поведение «спрятаны» в правильной части объекта. В результате структура остаётся управляемой, а расширяемость повышается без добавления множества строковых имён.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Symbol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 — уникальный и неизменяемый примитив, который используют для защищённых ключей и специальных протоколов языка. Он уменьшает конфликты свойств, не мешает обычному перечислению и поддерживает встроенные механизмы ECMAScript.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Symbol важен в JavaScript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2026-05-13T18:26:50Z</dcterms:created>
  <dcterms:modified xsi:type="dcterms:W3CDTF">2026-05-13T18:26:50Z</dcterms:modified>
</cp:coreProperties>
</file>