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селекция и биотехнология — ключевые темы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развитие селекции и роль биотехнологий в современном сельском хозяйстве и медицине.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становления селекции и биотехнологии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зародилась с древних времен, а принципы искусственного отбора подробно описал Дарвин. Биотехнология развилась в XX веке, опираясь на достижения генетики и молекулярной биологии, формируя основы современной науки и экономики.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селекции и её биологическая роль
</a:t>
            </a:r>
            <a:endParaRPr lang="en-US" sz="2845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— это осознанный отбор и разведение организмов с нужными хозяйственными признаками для улучшения продуктивности.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сочетает знания из генетики, биохимии и агрономии, охватывая растения, животных и микроорганизмы как объекты исследования.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достижения целей используются методы отбора, гибридизации и искусственного мутагенеза на основе биологических знаний.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и направления современной селекции
</a:t>
            </a:r>
            <a:endParaRPr lang="en-US" sz="218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урожайности и продуктивности сельскохозяйственных культур и животных с ориентацией на устойчивость к болезням и стрессам.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пищевой и технологической ценности продукции, с акцентом на качество и безопасность для потребителей.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затрат ресурсов и продление сроков хранения для уменьшения потерь продукции и повышения эффективности.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сортов и пород к экстремальным климатическим условиям в условиях изменяющегося климата и деградации земель.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методы отбора и гибридизации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и индивидуальный отбор позволяют улучшить желаемые признаки. Гибридизация объединяет полезные качества внутри и между видами для создания новых сортов и пород.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для ускорения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химических и физических факторов стимулирует появление мутаций, расширяя генетическую вариативность и открывая новые возможности для селекции.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молекулярные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1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направленно изменяет ДНК, микроклональное размножение обеспечивает быстрое размножение идентичных растений, а молекулярная маркировка ускоряет отбор по генетическим признакам.
</a:t>
            </a:r>
            <a:endParaRPr lang="en-US" sz="1336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селекции: традиционные и современные подходы
</a:t>
            </a:r>
            <a:endParaRPr lang="en-US" sz="237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975" y="1094114"/>
            <a:ext cx="2005200" cy="17956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375" y="1094114"/>
            <a:ext cx="2005200" cy="17956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1650" y="1094114"/>
            <a:ext cx="2005200" cy="179567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925" y="1094114"/>
            <a:ext cx="2005200" cy="179567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74613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Короткостебельная пшеница и Зелёная революция
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74688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1960-х Норман Борлоуг создал сорта пшеницы с короткими стеблями, что значительно повысило урожайность и стало основой глобального продовольственного прогресса.
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2709009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устойчивостью к болезням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709084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томаты с генами защиты от фитофторы и табачной мозаики снижают необходимость химической защиты, улучшая экологическую безопасность сельхозпроизводства.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4743405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Сахарная свёкла с повышенной сахаристостью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743480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Селекционные работы позволили увеличить содержание сахара, что повысило экономическую отдачу и эффективность переработки сахарной свёклы.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6777801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Трансгенный «золотой рис» с бета-каротином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6777876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для профилактики авитаминоза, этот сорт снабжён витамином А, что положительно влияет на здоровье миллионов людей в странах Азии.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достижений в селекции растений
</a:t>
            </a:r>
            <a:endParaRPr lang="en-US" sz="26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979" y="1093147"/>
            <a:ext cx="1947693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79" y="1093147"/>
            <a:ext cx="1947693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179" y="1093147"/>
            <a:ext cx="1947693" cy="206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79" y="1093147"/>
            <a:ext cx="1947693" cy="206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72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Голштинская корова — лидер по удоям
</a:t>
            </a:r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 способна давать до 12 тысяч литров молока в год, что значительно увеличивает эффективность молочного производства и снабжение населения.
</a:t>
            </a:r>
            <a:endParaRPr lang="en-US" sz="1304" dirty="0"/>
          </a:p>
        </p:txBody>
      </p:sp>
      <p:sp>
        <p:nvSpPr>
          <p:cNvPr id="8" name="Text 2"/>
          <p:cNvSpPr txBox="1"/>
          <p:nvPr/>
        </p:nvSpPr>
        <p:spPr>
          <a:xfrm>
            <a:off x="25703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Птицы-несушки с повышенной яйценоскостью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 Браун и Хайсекс несут от 300 до 340 яиц в год, что обеспечивает стабильное и экономичное производство яиц.
</a:t>
            </a:r>
            <a:endParaRPr lang="en-US" sz="1370" dirty="0"/>
          </a:p>
        </p:txBody>
      </p:sp>
      <p:sp>
        <p:nvSpPr>
          <p:cNvPr id="9" name="Text 3"/>
          <p:cNvSpPr txBox="1"/>
          <p:nvPr/>
        </p:nvSpPr>
        <p:spPr>
          <a:xfrm>
            <a:off x="46534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Свиньи Ландрас и Йоркшир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высокой скоростью роста и многоплодием, что способствует интенсификации производства свинины и снижению себестоимости.
</a:t>
            </a:r>
            <a:endParaRPr lang="en-US" sz="1447" dirty="0"/>
          </a:p>
        </p:txBody>
      </p:sp>
      <p:sp>
        <p:nvSpPr>
          <p:cNvPr id="10" name="Text 4"/>
          <p:cNvSpPr txBox="1"/>
          <p:nvPr/>
        </p:nvSpPr>
        <p:spPr>
          <a:xfrm>
            <a:off x="67365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 зеркальный — улучшенный аквариумный и промысловый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62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селекции карп достигает больших размеров, обладает устойчивостью к болезням и адаптирован к различным условиям промысла.
</a:t>
            </a:r>
            <a:endParaRPr lang="en-US" sz="1178" dirty="0"/>
          </a:p>
        </p:txBody>
      </p:sp>
      <p:sp>
        <p:nvSpPr>
          <p:cNvPr id="11" name="Text 5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успехи в животноводческой селекции
</a:t>
            </a:r>
            <a:endParaRPr lang="en-US" sz="25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инженерия включает микроклональное размножение, позволяющее быстро получать большое количество идентичных растений.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Гибридома-технологии используются для создания моноклональных антител — важного инструмента в диагностике и лечении заболеваний.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направлена на выделение и внедрение генов, что обеспечило появление трансгенных организмов с новыми свойствами.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культуры тканей и трансгенеза позволяют создавать ценные формы за короткие сроки, значительно ускоряя селекционные процессы.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 методы биотехнологии
</a:t>
            </a:r>
            <a:endParaRPr lang="en-US" sz="28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помогают создавать устойчивые сорта, защищённые от фитофторы, вирусов и засухи, как в трансгенном хлопке и кукурузе. Маркерная селекция ускоряет выделение нужных признаков.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«золотого риса» с бета-каротином способствует борьбе с витаминной нехваткой, особенно в странах с высоким риском авитаминоза.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биотехнологий в растениеводстве
</a:t>
            </a:r>
            <a:endParaRPr lang="en-US" sz="29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ГМО в сельском хозяйстве и экологии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Соя, устойчивая к гербицидам, помогает эффективно контролировать сорняки без вреда урожаю, что снижает использование химикатов и затраты в сельском хозяйстве.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Bt-кукуруза защищена геном Bacillus thuringiensis от вредителей, а трансгенная ива применяется для очистки загрязнённых почв благодаря способности к биофильтрации.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Клонирование: возможности и достижения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представляет собой процесс создания организмов с идентичным генетическим материалом. Первым известным примером стало рождение овцы Долли в 1996 году, полностью клонированной из взрослой клетки.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клонирования применяются для восстановления популяций исчезающих видов, размножения ценных сельскохозяйственных животных и производства лекарственных белков на основе трансгенных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 и её результаты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искусственного отбора и мутагенеза позволяют создавать промышленные микроорганизмы с улучшенными функциональными свойствами и высокой продуктивностью для различных отраслей.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Streptomyces — бактерии, обеспечивающие производство антибиотиков, таких как стрептомицин, которые являются основой современной антибиотикотерапии.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дрожжевые штаммы используются для производства биотоплива, включая биоэтанол, а пробиотические культуры применяются в пищевой промышленности и медицине для поддержания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9107" y="1406675"/>
            <a:ext cx="2700537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традиционной селекции и биотехнологии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скорости, точности и разнообразии признаков между традиционными методами селекции и современными биотехнологическими подходами.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методы значительно ускоряют и уточняют процесс создания новых сортов и пород, расширяя возможности селекции.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селекции и генной инженерии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методов биотехнологии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позволяет быстро создавать сорта с улучшенными признаками и переносить гены между разными видами, что невозможно при традиционной селекции.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ограничений — высокие финансовые и технические затраты, а также необходимость строгого контроля безопасности применения новых технологий.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технических аспектов, важными остаются биологические и этические вопросы, включая возможное влияние на экосистемы и биоразнообразие.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Рекомбинантный инсулин и гормон роста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обеспечивает производство рекомбинантного инсулина, необходимого для лечения сахарного диабета. Также производится гормон роста, улучшая терапию различных заболеваний у детей и взрослых.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нового поколения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эффективные вакцины против гепатита B и вируса папилломы человека с помощью генной инженерии. Они обеспечивают надёжную профилактику инфекционных заболеваний.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 и персонализированная медицина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 используется для исправления наследственных дефектов и лечения онкологических заболеваний. Развивается персонализированная медицина, подстраивающая лечение под генетический профиль пациента.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применения биотехнологии
</a:t>
            </a:r>
            <a:endParaRPr lang="en-US" sz="29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создания генетически модифицированных организмов
</a:t>
            </a:r>
            <a:endParaRPr lang="en-US" sz="197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разработки и внедрения ГМО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вызовы и роль селекции и биотехнологии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и изменение климата создают давление на продовольственные ресурсы, вызывая необходимость устойчивого сельского хозяйства.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биотехнология помогают создавать устойчивые сорта и породы, снижать применение агрохимикатов и обеспечивать продовольственную безопасность государств.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социальные вопросы в биотехнологии
</a:t>
            </a:r>
            <a:endParaRPr lang="en-US" sz="2391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ГМО для человека и окружающей среды вызывает важные этические дискуссии и требует обязательной маркировки продуктов.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животных в экспериментах порождает вопросы этического характера и необходимость регуляции.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Патентование живых организмов вызывает споры о правах собственности и доступе к биоресурсам, влияя на биоразнообразие.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биотехнологий для развивающихся стран и влияние на традиционные сельскохозяйственные практики требуют поиска справедливых решений.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и устойчивое сельское хозяйство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и их потенциал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CRISPR/Cas9 позволяет точно изменять геном растений и животных, создавая суперкультуры с устойчивостью к стрессам. Это открывает перспективы для повышения продуктивности.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и этика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сочетанию инноваций с этическими нормами и защитой окружающей среды, чтобы обеспечить устойчивое и безопасное продовольственное производство.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ответственность в селекции и биотехнологии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биотехнология трансформируют сельское хозяйство и медицину, требуя баланса между прогрессом, биоэтикой и сохранением природы для устойчивого развития общества.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2026-05-10T04:36:33Z</dcterms:created>
  <dcterms:modified xsi:type="dcterms:W3CDTF">2026-05-10T04:36:33Z</dcterms:modified>
</cp:coreProperties>
</file>