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лесные ресурсы мира: значение, распределение, проблемы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суша требует бережного и разумного использования.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и леса важны для географии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обеспечивает жизнь людей, а леса поддерживают климат, воду и биоразнообразие. Их состояние напрямую влияет на продовольствие, хозяйство и качество среды, поэтому тема имеет глобальное значение.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понятие земельных ресурсов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категории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земельным ресурсам относят пашню, пастбища, леса, болота, пустыни, горные территории, а также земли под городами, дорогами и промышленными объектами.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пахотные земли наиболее ценны для сельского хозяйства: на них выращивают основную часть продовольственных культур, поэтому их сохранение особенно важно.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пригодность суши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поверхности суши малопригодна для интенсивного использования или требует больших затрат на освоение, мелиорацию и защиту от разрушения.
</a:t>
            </a:r>
            <a:endParaRPr lang="en-US" sz="1333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ресурсы мира распределены крайне неравномерно: их качество и доступность зависят от природной зоны, климата, рельефа и исторического освоения территории.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земельного фонда определяет, где возможно земледелие, животноводство, размещение городов и транспорта, а где хозяйственная нагрузка должна быть ограничена.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земельного фонда мира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земельного фонда и их доля в площади суши.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продуктивная для хозяйства часть суши — пашня — занимает сравнительно небольшую долю, поэтому ресурс особенно дефицитен.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2020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суши по основным типам землепользования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суша используется крайне неравномерно, а доля наиболее ценных для сельского хозяйства территорий ограничена.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сельхозземли определяют структуру землепользования, но площадь пашни остаётся небольшой, что усиливает конкуренцию за пригодные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2020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как основа сельского хозяйства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плодородие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зависит от содержания гумуса, влажности, структуры почвы, мощности почвенного слоя и способности противостоять эрозии и истощению.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считаются одними из самых плодородных почв мира; они распространены в России, Украине, Казахстане, на юге Восточной Европы и в прериях Северной Америки.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профиль почвы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горизонты A, B и C показывают, как формируется плодородный слой и почему его повреждение резко снижает урожайность даже на больших площадях.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эрозии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 ветровая эрозия уносят верхний, наиболее ценный слой почвы, поэтому защита поверхности от смыва и выдувания имеет ключевое значение.
</a:t>
            </a:r>
            <a:endParaRPr lang="en-US" sz="12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млн га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плодородных земель ежегодно деградирует в мире.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 масштаб потерь почвенного ресурса и объясняет, почему борьба с эрозией, засолением и опустыниванием стала глобальной задачей.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международных организаций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опустынивание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показывает, как хозяйственная нагрузка и засуха усиливают друг друга.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16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7794" y="1180190"/>
            <a:ext cx="309900" cy="24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5844" y="1180190"/>
            <a:ext cx="309900" cy="247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земельных ресурсов мира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сельхозрайоны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площади сельскохозяйственных земель сосредоточены в США, Индии, Китае, России, Бразилии и Аргентине, где сочетаются пространство, освоенность и природные предпосылки.
</a:t>
            </a:r>
            <a:endParaRPr lang="en-US" sz="1187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и Евразии особенно заметны зоны интенсивного земледелия, где преобладают зерновые культуры и высокая степень хозяйственного освоения.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территории чаще приурочены к равнинам, степям, прериям и речным долинам, где удобнее вести земледелие и создавать транспортную сеть.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Австралии и отдельных районах Южной Америки большие площади суши используются как пастбища, что связано с природными условиями и меньшей пригодностью для пашни.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земельных ресурсов зависит от климата, почв, рельефа и уровня развития территории, поэтому одинаковая по площади суша может иметь разную хозяйственную ценность.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обеспеченности землёй по регионам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различия в обеспеченности земельными ресурсами и интенсивности их 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численности населения земельные ресурсы распределены крайне неравномерно, поэтому риски дефицита особенно велики в густонаселённых регионах.
</a:t>
            </a:r>
            <a:endParaRPr lang="en-US" sz="1068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World Bank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крупнейшая наземная экосистема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роль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около трети суши и образуют крупнейшую наземную экосистему планеты. Их значение выходит далеко за рамки сырьевого использования: они поддерживают климатическую устойчивость и природное равновесие.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поглощают часть углекислого газа, смягчают колебания температуры и помогают сохранять влажность воздуха. Поэтому их состояние напрямую связано с изменением климата и качеством среды обитания.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деревьев укрепляет почвы, снижает риск эрозии и способствует регулированию поверхностного стока. Леса также уменьшают силу паводков и защищают водосборные бассейны рек.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древесины, леса дают человеку грибы, ягоды, лекарственное сырьё и пространство для отдыха. Одновременно они сохраняют разнообразие видов, которое трудно восстановить после разрушения лесных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по площади лесов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именно площадь лесов, а не лесистость территории. Разница между странами объясняется сочетанием природных зон, размера территории и масштабов хозяйственного освоения.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огромной территорией и большими природными лесными массивами; в Китае заметен эффект целенаправленного лесовосстановления.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лесов мира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0550" y="14015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Бореальные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формируются в холодных широтах и состоят преимущественно из хвойных пород. Такие леса занимают огромные пространства России, Канады и Скандинавии и отличаются сравнительно медленным восстановлением после нарушений.
</a:t>
            </a:r>
            <a:endParaRPr lang="en-US" sz="1363" dirty="0"/>
          </a:p>
        </p:txBody>
      </p:sp>
      <p:sp>
        <p:nvSpPr>
          <p:cNvPr id="10" name="Text 3"/>
          <p:cNvSpPr txBox="1"/>
          <p:nvPr/>
        </p:nvSpPr>
        <p:spPr>
          <a:xfrm>
            <a:off x="3960550" y="26367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характерно сочетание лиственных и хвойных деревьев, а также выраженная сезонность. Эти леса широко распространены в Европе, Восточной Азии и восточной части Северной Америки, где они сильно преобразованы человеком.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550" y="3871925"/>
            <a:ext cx="4735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богатые по видам и наиболее продуктивные лесные экосистемы Земли. Они сосредоточены в Амазонии, бассейне Конго и Юго-Восточной Азии, но именно здесь обезлесение идёт особенно быстро.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и его главные причины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45100" y="1049597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часто вырубают ради новых полей, пастбищ и плантаций. Это особенно заметно в тропиках, где спрос на сою, пальмовое масло и мясную продукцию стимулирует преобразование природных территорий.
</a:t>
            </a:r>
            <a:endParaRPr lang="en-US" sz="1169" dirty="0"/>
          </a:p>
        </p:txBody>
      </p:sp>
      <p:sp>
        <p:nvSpPr>
          <p:cNvPr id="12" name="Text 3"/>
          <p:cNvSpPr txBox="1"/>
          <p:nvPr/>
        </p:nvSpPr>
        <p:spPr>
          <a:xfrm>
            <a:off x="345100" y="1856460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Незаконные рубки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лесного законодательства приводит к быстрой потере ценных массивов и разрушает структуру леса. Такие рубки сокращают площади старовозрастных насаждений и осложняют последующее восстановление экосистем.
</a:t>
            </a:r>
            <a:endParaRPr lang="en-US" sz="1087" dirty="0"/>
          </a:p>
        </p:txBody>
      </p:sp>
      <p:sp>
        <p:nvSpPr>
          <p:cNvPr id="13" name="Text 4"/>
          <p:cNvSpPr txBox="1"/>
          <p:nvPr/>
        </p:nvSpPr>
        <p:spPr>
          <a:xfrm>
            <a:off x="345100" y="2663324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городов и горнодобывающих объектов фрагментирует лесные территории. После этого даже сохранившиеся участки сильнее уязвимы к пожарам, эрозии и проникновению хозяйственной деятельности.
</a:t>
            </a:r>
            <a:endParaRPr lang="en-US" sz="1120" dirty="0"/>
          </a:p>
        </p:txBody>
      </p:sp>
      <p:sp>
        <p:nvSpPr>
          <p:cNvPr id="14" name="Text 5"/>
          <p:cNvSpPr txBox="1"/>
          <p:nvPr/>
        </p:nvSpPr>
        <p:spPr>
          <a:xfrm>
            <a:off x="345100" y="3470188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засушливые годы леса особенно быстро теряют устойчивость, а пожары могут уничтожать огромные площади за короткое время. В результате снижается запас углерода и исчезают места обитания животных.
</a:t>
            </a:r>
            <a:endParaRPr lang="en-US" sz="1143" dirty="0"/>
          </a:p>
        </p:txBody>
      </p:sp>
      <p:sp>
        <p:nvSpPr>
          <p:cNvPr id="15" name="Text 6"/>
          <p:cNvSpPr txBox="1"/>
          <p:nvPr/>
        </p:nvSpPr>
        <p:spPr>
          <a:xfrm>
            <a:off x="345100" y="4277063"/>
            <a:ext cx="4353600" cy="7304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уменьшает биоразнообразие, усиливает выбросы углекислого газа и нарушает водный режим территории. После вырубки почвы быстрее разрушаются, а восстановление природного покрова занимает десятилетия.
</a:t>
            </a:r>
            <a:endParaRPr lang="en-US" sz="11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восстановление лесов в мире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частично компенсирует вырубку, но не полностью заменяет природные леса по возрасту, структуре и биоразнообразию. Особенно это важно для тропических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восстановление идёт быстрее там, где есть государственный контроль и посадки, однако в тропиках потери по-прежнему опережают компенсацию.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Global Forest Watch, оценочные региональные данные за последние доступные годы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лесопользование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основана на принципах долгосрочного планирования, охраны и восстановления лесных ресурсов.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меры охраны земель и лесов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 — Рио-де-Жанейро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Конференции ООН по окружающей среде и развитию был закреплён курс на совместное решение проблем деградации земель, обезлесения и устойчивого природопользования.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 —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повестка усилила внимание к лесам как к поглотителям углерода. Страны начали активнее связывать охрану лесов с сокращением выбросов и адаптацией к изменению климата.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1994 — Конвенция по борьбе с опустыниванием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Конвенция ООН по борьбе с опустыниванием, которая стала основой для международных программ защиты почв в засушливых регионах и обмена практиками восстановления.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ключевую роль играют FAO, спутниковый мониторинг, земельный кадастр, особо охраняемые территории и FSC-сертификация, которые помогают сопоставлять данные и координировать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700261"/>
            <a:ext cx="3887700" cy="1537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снижения деградации земель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практики помогают сохранить плодородие, сократить потери влаги и восстановить нарушенные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дешевле и эффективнее последующего восстановления: они удерживают почву в обороте и уменьшают потери урожая.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FAO; обобщение учебных материалов по рациональному землепользованию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656" y="3032075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и потребительского спроса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людей, тем выше спрос на пищу, жильё и инфраструктуру. Это ведёт к расширению сельхозугодий, строительству новых объектов и увеличению нагрузки на природные территории.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древесину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нужна для строительства, мебели и бумаги, поэтому вырубка лесов зависит и от привычек потребителей. Ответственный выбор материалов помогает снизить давление на лесные экосистемы.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рациона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мяса усиливает спрос на кормовые культуры и пастбища. В результате земля всё чаще используется не напрямую для питания людей, а через длинную цепочку производства.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пищи, переработка, бережное землепользование и лесовосстановление уменьшают ненужные издержки. Когда общество сокращает лишнее потребление, природные ресурсы используются заметно рациональнее.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леса: ресурс, который нужно беречь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 лесные ресурсы формируют основу жизни, но их запас не бесконечен. Сохранить их можно только через бережное природопользование, восстановление и совместные международные усилия.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2026-06-03T01:54:57Z</dcterms:created>
  <dcterms:modified xsi:type="dcterms:W3CDTF">2026-06-03T01:54:57Z</dcterms:modified>
</cp:coreProperties>
</file>