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музыкальном театре: где музыка превращает историю в чудо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движение и сцена оживают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музыкальный театр?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объединяет слова, пение и движение, чтобы история звучала ярко и понятно. Здесь герои могут не только говорить, но и петь, танцевать, передавать чувства жестами и мимикой.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музыкальный театр отличается от обычного театра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театре главный инструмент актёра — речь. В музыкальном театре к ней добавляются пение, пластика и ритм, поэтому история становится более выразительной.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зрителю сразу понять настроение персонажа: весёлое, грустное, тревожное или торжественное. Один и тот же герой может звучать по-разному в разных сценах.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спектакле часто встречаются сольные номера, дуэты, хоры и танцевальные эпизоды. Они делают действие живым и помогают рассказывать сюжет без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музыкального театра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зрительный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разворачивается всё действие, а зрительный зал помогает зрителям увидеть и услышать спектакль. Занавес, кулисы и оркестровая яма создают настоящий театральный дом.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прячется за занавесом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сценой находятся гримёрные, костюмерные и места для реквизита. Там артисты готовятся к выходу и быстро меняют образы, словно маленькие волшебники.
</a:t>
            </a:r>
            <a:endParaRPr lang="en-US" sz="12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Опера: спектакль, где многое поётся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почти весь текст исполняют пением, поэтому голос здесь особенно важен. Арии и дуэты помогают героям выразить чувства красиво и сильно.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поддерживает певцов и создаёт настроение каждой сцены. Музыка может звучать торжественно, нежно, тревожно или очень празднично.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требует больших голосов, точного слуха и внимательного слушания. Без тишины в зале даже самая прекрасная мелодия может потеряться.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русских композиторов, писавших оперы, особенно известны Михаил Глинка, Пётр Чайковский и Николай Римский-Корсаков. Их произведения любят и взрослые, и дети.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Балет: история без слов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задаёт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создаёт музыку, которая подсказывает характер истории. Она помогает танцовщикам понять, где сцена нежная, а где торжественная.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Танец рассказывает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передают чувства движениями, позами и прыжками. В балете можно увидеть радость, страх, дружбу и победу без единого слова.
</a:t>
            </a:r>
            <a:endParaRPr lang="en-US" sz="1152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Зрители узнают знаменитые балеты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балеты П. И. Чайковского — «Лебединое озеро», «Щелкунчик» и «Спящая красавица». Эти спектакли стали символами красивого и сказочного театра.
</a:t>
            </a:r>
            <a:endParaRPr lang="en-US" sz="10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 и мюзикл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оперетте и мюзикле герои не только поют, но и разговаривают. Благодаря этому сюжет легко понимать, даже если на сцене постоянно что-то происходит.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жанры часто бывают смешными, лёгкими и очень живыми. В них много шуток, неожиданных поворотов и ярких эмоций, которые не дают скучать.
</a:t>
            </a:r>
            <a:endParaRPr lang="en-US" sz="131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помогают сделать действие быстрым и выразительным. Герои могут радоваться, спорить или удивляться прямо на глазах у зрителей, почти как в игре.
</a:t>
            </a:r>
            <a:endParaRPr lang="en-US" sz="1246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интересно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 и мюзикл понятны юным зрителям, потому что в них много действия и смены настроения. Каждый номер словно маленькое приключение.
</a:t>
            </a:r>
            <a:endParaRPr lang="en-US" sz="12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спектакль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подготовки музыкального спектакля от идеи до премьеры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 театре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собирает спектакль воедино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следит, чтобы музыка, движение и игра звучали как одна история. Он помогает артистам понять свои роли и подсказывает, как сделать сцену понятной и интересной для зрителей. На репетиции он стоит рядом с артистами и внимательно смотрит на каждый шаг.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ведёт оркестр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оркестром стоит дирижёр, и все музыканты смотрят на него. Он задаёт темп, помогает инструментам вступать вовремя и делает звучание слаженным. В зале его работа почти незаметна, но без неё музыка не соберётся в единое целое.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сцены создают волшебство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по костюмам, декорациям, гримёр, осветитель и рабочие сцены превращают пустую площадку в дворец, лес или сказочный город. Они готовят всё заранее, чтобы артист мог выйти и сразу попасть в нужный мир. За сценой у них всегда много дел.
</a:t>
            </a:r>
            <a:endParaRPr lang="en-US" sz="9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44888"/>
            <a:ext cx="513600" cy="41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оркестр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поют мелодию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часто ведут главную мелодию и делают музыку певучей. Их звук может быть нежным, светлым или очень взволнованным, словно голос сказочного героя.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держат ритм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и другие ударные инструменты помогают музыке шагать уверенно. Они добавляют силы, темпа и иногда настоящего театрального грома.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напоминает звонкий ветер или пение птички. Её звучание подходит для лёгких, волшебных и очень нежных сцен.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звучит ярко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слышится торжественно и смело. Она помогает показать праздник, победу или важный момент, когда на сцене происходит что-то особенно значительное.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декорации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сразу подсказывают, кто перед нами: король, принцесса, шут, волшебник или солдат. По ним зритель быстро понимает характер героя и его место в истории.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Декорации создают мир спектакля: дворец, лес, город, дом или сказочный замок. Они помогают представить, где происходит действие, и делают сцену похожей на настоящую картину.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тоже работают как подсказка. Яркие оттенки создают праздник и радость, а тёмные помогают передать тайну, тревогу или волшебство, будто сцена сама меняет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может показать утро, вечер, ночь или волшебное событие. Один цвет делает сцену тёплой и уютной, другой — загадочной и немного таинственной.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напоминает о домашнем огне и доброй сказке. Синий и тёмный свет часто помогают показать ночь, тихий лес или ожидание чего-то необычного.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звук на сцене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эффекты делают происходящее живым. С их помощью зритель слышит гром, дождь, ветер, шаги или звон колокольчика, словно оказывается прямо внутри истории.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звук вместе помогают не только смотреть спектакль, но и чувствовать его. Они подсказывают настроение сцены, даже когда герои ещё ничего не сказали.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артисты перед выходом на сцену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текст и 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заучивают слова, мелодии и порядок сцен. Им важно не перепутать выходы, вовремя начать петь и точно попасть в общий ритм спектакля.
</a:t>
            </a:r>
            <a:endParaRPr lang="en-US" sz="131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и сценические движения отрабатывают много раз. Так артистам легче двигаться красиво, уверенно и одновременно с музыкой и партнёрами на сцене.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 учатся правильно дышать, чтобы петь долго и без напряжения. Они следят за чистотой звука, чётким произношением и силой голоса.
</a:t>
            </a:r>
            <a:endParaRPr lang="en-US" sz="134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Передавать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Актёры и танцовщики учатся выражать радость, страх, удивление и смелость лицом, жестами и позой. Тогда зрителю становится легко понять героя без лишних объяснений.
</a:t>
            </a:r>
            <a:endParaRPr lang="en-US" sz="12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Закулисная жизнь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 занавесом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кулисами лежат костюмы, реквизит и детали декораций. Здесь же работают гримёры и помощники, которые готовят артистов к выходу на сцену.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меняется перед выходом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закулисье всё происходит быстро и почти незаметно для зрителя. Один предмет убирают, другой ставят на место, а артист может переодеться всего за несколько минут.
</a:t>
            </a:r>
            <a:endParaRPr lang="en-US" sz="12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зрителей в театре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спектакля важно сидеть спокойно и не разговаривать. Тогда зрители рядом лучше слышат музыку и слова, а артисты чувствуют внимание зала.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лучше выключить или перевести в тихий режим. Шуршащие пакеты и громкие движения отвлекают не только соседей, но и тех, кто играет на сцене.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Аплодируют обычно в конце спектакля или после красивого номера. А в антракте можно немного отдохнуть, поделиться впечатлениями и снова вернуться в зал.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понять историю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первой подсказывает, что чувствует герой: радуется он, волнуется или грустит. Зритель ещё не всё понял, а мелодия уже помогает разобраться.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становятся ясны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громкость и инструменты показывают, что происходит на сцене. Лёгкая мелодия говорит о празднике, а резкая — о тревоге или неожиданности.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образ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герой может звучать по-разному в разных сценах. Поэтому музыка помогает следить за его изменениями и лучше запомнить всю историю.
</a:t>
            </a:r>
            <a:endParaRPr lang="en-US" sz="9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которые знают во всём мире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театр: белые колонны и яркий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Большой театр легко узнать по величественному фасаду и колоннам. Вечером здание особенно красиво, когда его подсвечивают огни. Здесь на одной сцене звучат опера и балет, а у входа всегда чувствуется праздничное настроение.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театр: сцена с долгой историей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Мариинский театр в Санкт-Петербурге известен своей богатой традицией и красивым зданием. Его часто называют домом большой музыки. Для иллюстрации подойдёт вид на фасад, светящиеся окна и торжественный вход, к которому спешат зрители.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спектакли в музыкальном театре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юных зрителей часто выбирают сказки и короткие музыкальные истории. В них легко следить за сюжетом, потому что герои говорят просто, поют ярко и двигаются очень выразительно.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спектаклях часто появляются знакомые персонажи: коты, мышата, феи, принцы и волшебники. Такие герои сразу вызывают интерес и делают историю похожей на любимую книжку.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детям замечать, когда сцена становится весёлой, грустной или тревожной. Так легче понимать настроение произведения и различать звучание разных инструментов.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спектакля детям проще слушать оркестр и следить за тем, как музыка меняет историю. Получается почти игра: угадай настроение, инструмент и следующий поворот сюжета.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Опера, балет, оперетта и мюзикл показывают, как разные искусства могут дружить и помогать друг другу рассказывать историю.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жанра часто встречаются на одной большой сцене.
</a:t>
            </a:r>
            <a:endParaRPr lang="en-US" sz="31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театр: искусство, которое звучит и движется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соединяет пение, танец, игру и красивые сцены в одно яркое действие. Он учит слушать, замечать детали и радоваться тому, как многие люди создают чудо вместе.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2026-05-24T18:22:25Z</dcterms:created>
  <dcterms:modified xsi:type="dcterms:W3CDTF">2026-05-24T18:22:25Z</dcterms:modified>
</cp:coreProperties>
</file>