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Free Time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время: хобби, друзья и простые английские фразы.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969" y="1335250"/>
            <a:ext cx="3509262" cy="332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шестиклассника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появляется время на кружки, спорт, прогулки и отдых дома. В Unit 3 ученики учатся говорить о любимых занятиях, использовать Present Simple, наречия частоты и конструкции like, love, enjoy, prefer.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050" y="1473000"/>
            <a:ext cx="20055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53685"/>
            <a:ext cx="242100" cy="19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досуга: что делают школьники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игры на улице помогают двигаться, соревноваться и проводить время с одноклассниками. К этой группе относятся football, riding a bike и playing outside после школы.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поделки и музыка дают возможность выразить свои идеи без длинных объяснений. Творческие хобби развивают воображение, внимание и усидчивость в удобном для ученика темпе.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просмотр видео или прослушивание музыки подходят для тихого вечера дома. Такие занятия помогают отдохнуть после уроков и переключиться на более спокойный ритм.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досуг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игры и общение онлайн тоже входят в свободное время школьников. Важно помнить, что экранные занятия лучше сочетать с движением, чтением и живым общением.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повторяются занятия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частоты помогают точно описать регулярность действий в Present Simple.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наречия делают описание привычек точным и помогают строить короткие, понятные предложения о распорядке.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3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популярные занятия после школы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школьника обычно делится между обязанностями, отдыхом и общением. На распределение занятий влияют усталость, домашние дела и количество свободных часов.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 и экранное время занимают заметную долю, но в расписании остаются место для спорта, хобби и встреч с друзьями.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3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3934" y="1125950"/>
            <a:ext cx="3968831" cy="375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 и здоровье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тела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Swimming, dancing и team games развивают выносливость, координацию и силу. Такие занятия особенно полезны, потому что они поддерживают физическую форму без скучной рутины.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на улице даёт возможность сменить обстановку после уроков. Свежий воздух и подвижные игры помогают быстрее восстановиться и лучше сосредоточиться вечером.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досуг часто делает день ярче, потому что в нём есть движение, общение и игра. Он помогает чувствовать себя бодрее и увереннее после учёбы.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Cycling, running и playing outside помогают школьникам меньше уставать после уроков. Даже короткая прогулка или игра на площадке улучшает настроение и снимает напряжение.
</a:t>
            </a:r>
            <a:endParaRPr lang="en-US" sz="13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хобби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 воображение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Drawing и painting помогают превращать мысли в образ. Когда школьник рисует или раскрашивает, он учится замечать детали, подбирать цвета и выражать настроение через работу.
</a:t>
            </a:r>
            <a:endParaRPr lang="en-US" sz="1257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Упорство и 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Playing a musical instrument и making crafts требуют терпения и аккуратности. Такие занятия учат не торопиться, следовать шагам и доводить начатое дело до результата.
</a:t>
            </a:r>
            <a:endParaRPr lang="en-US" sz="1314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creative hobbies можно делать дома после уроков. Keeping a diary, taking photos или простые поделки не требуют сложной подготовки и удобно вписываются в свободный вечер.
</a:t>
            </a:r>
            <a:endParaRPr lang="en-US" sz="1252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помогает показать свои интересы не только словами, но и делом. Готовая работа становится понятным результатом усилий и вызывает чувство удовлетворения.
</a:t>
            </a:r>
            <a:endParaRPr lang="en-US" sz="13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планируется свободное время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занятий после школы в рамках темы Unit 3.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предпочтениях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026825" y="1768058"/>
            <a:ext cx="1566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из двух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prefer используется, когда ученик сравнивает два занятия и выбирает более подходящее. Такая конструкция помогает объяснить, почему один вид досуга кажется лучше другого.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3783654" y="1768058"/>
            <a:ext cx="1566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like и I hate показывают, что занятие не нравится. Эти фразы полезны, если нужно честно сказать о своих вкусах без длинных объяснений.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5540465" y="1767958"/>
            <a:ext cx="1566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Favourite, best, interesting, boring и fun помогают точнее описать хобби. Они делают рассказ живее и позволяют подчеркнуть личное отношение к занятиям.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7297291" y="1768058"/>
            <a:ext cx="1566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 о себе делает речь понятной: I enjoy reading because it is relaxing. Такие примеры звучат естественно и помогают собеседнику лучше понять интересы ученика.
</a:t>
            </a:r>
            <a:endParaRPr lang="en-US" sz="1222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768058"/>
            <a:ext cx="1566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like, I love и I enjoy помогают сказать, что занятие нравится. Эти выражения делают ответ простым и естественным, особенно когда нужно коротко рассказать о хобби.
</a:t>
            </a:r>
            <a:endParaRPr lang="en-US" sz="12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17780"/>
            <a:ext cx="4782600" cy="1955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 по теме Free Time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этой темы помогают говорить о планах, интересах и занятиях без сложных объяснений.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лексика позволяет быстро описывать досуг, договариваться о встречах и говорить о своих планах простыми фразами.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3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с друзьями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игры, прогулки и занятия спортом делают свободное время более активным и весёлым. Такие встречи учат соблюдать правила, поддерживать товарищей и действовать вместе ради общего результата.
</a:t>
            </a:r>
            <a:endParaRPr lang="en-US" sz="1194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друзья выбирают более тихие занятия: настольные игры, чтение или просмотр фильма. Такой формат подходит для дома и помогает провести время без спешки, но всё равно вместе.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могут не только отдыхать, но и заниматься вместе: делать задания, повторять слова или помогать друг другу. Это делает общение полезным и показывает, что дружба может поддерживать учебу.
</a:t>
            </a:r>
            <a:endParaRPr lang="en-US" sz="1215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досуг помогает школьникам лучше узнавать друг друга, обсуждать интересы и договариваться о планах. В парке, во дворе или дома общение становится естественной частью отдыха после уроков.
</a:t>
            </a:r>
            <a:endParaRPr lang="en-US" sz="12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пригласить друга на встречу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общения по теме приглашения и ответа на него в Unit 3.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и распорядок дня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Субботнее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субботу многие школьники просыпаются чуть позже, чем в будни. Утро часто начинается спокойно, а в речи удобно использовать выражение on Saturday morning.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 семье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дети могут помогать дома, навещать родственников или выполнять небольшие дела. В это время распорядок часто зависит от планов семьи и погоды.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дня подходит прогулка, спорт или встреча с друзьями. Для описания этого времени используют in the afternoon, когда занятия становятся более подвижными.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многие смотрят фильм, читают или отдыхают после насыщенного дня. Для воскресенья уместны фразы on Sunday evening и in the evening.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время и активные занятия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привычные занятия после школы и понять, что отдых часто распределяется между домом и активными делами вне дома.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времени уходит на экранные занятия, но спорт и чтение остаются важной частью сбалансированного свободного времени.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3, составлено для сравнения видов досуга.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34985"/>
            <a:ext cx="377100" cy="301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686" y="1818225"/>
            <a:ext cx="377100" cy="3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941" y="1805075"/>
            <a:ext cx="316313" cy="36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209" y="1805075"/>
            <a:ext cx="361500" cy="36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0270" y="1834985"/>
            <a:ext cx="377100" cy="3016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досуга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уходить далеко без согласия родителей или других взрослых. Ребёнок должен заранее сообщить, куда идёт, с кем будет и когда вернётся домой.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2020687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 улице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прогулок важно соблюдать дорожные правила, переходить дорогу только в безопасном месте и не отвлекаться на телефон. Это снижает риск неприятных ситуаций.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60550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 не стоит сообщать адрес, номер телефона, школу или пароли. Личная информация может быть использована чужими людьми, поэтому её нужно защищать.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500412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следует открывать странные ссылки, файлы и сообщения от неизвестных отправителей. Если что-то кажется опасным, лучше сразу показать это взрослому.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7240274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досуг включает не только правила, но и заботу о здоровье. Полезно вовремя ложиться спать и не проводить слишком много времени у экрана.
</a:t>
            </a:r>
            <a:endParaRPr lang="en-US" sz="10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разных хобби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занятие связано с определённым местом, инструментами и полезным результатом для школьника.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хобби есть своя среда и свои инструменты, а польза может быть связана и с физической формой, и с развитием мышления.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3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в разных странах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 — во двор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странах подростки чаще встречаются на улице: играют в мяч, гуляют и разговаривают с друзьями. Мягкая погода позволяет проводить больше времени вне дома, поэтому парк или двор становятся привычным местом отдыха.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досуг переходит в помещение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регионах свободное время нередко проходит дома или в школьных кружках. Дети читают, слушают музыку, играют в настольные игры и занимаются спортом в зале, где не мешает погода.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интерес — разные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 разных странах могут любить одинаковые занятия, но выбирать их по-разному. Кто-то идёт в кино после уроков, а кто-то встречается во дворе или занимается в секции рядом с домом.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хобби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новое занятие выбирают не из-за моды, а потому что оно удобно по времени и подходит для встречи с друзьями.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выбор поддерживают свободное время и друзья, а сложность и стоимость могут, наоборот, замедлить начало.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3, составлено для обсуждения факторов выбора хобби.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помогает связать лексику, грамматику и короткий диалог в пяти практических направлениях: хобби, частота действий, предпочтения, планы и приглашения.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содержание Unit 3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речевых умений отрабатываются в теме свободного времени.
</a:t>
            </a:r>
            <a:endParaRPr lang="en-US" sz="25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как тема для общения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 показывает, как говорить по-английски о любимых занятиях, друзьях, выходных и привычках. Эти темы близки шестиклассникам и помогают строить короткие, понятные и живые высказывания.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2026-05-29T13:19:09Z</dcterms:created>
  <dcterms:modified xsi:type="dcterms:W3CDTF">2026-05-29T13:19:09Z</dcterms:modified>
</cp:coreProperties>
</file>