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Родина моя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услышать Родину в песнях, стихах и народных мелодиях.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— это дом, семья, школа и знакомые улицы. В музыке она звучит как любовь к стране, природе, людям, празднику и общему голосу, который поёт вместе.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звуках и словах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огромную территорию, и это часто слышно в песнях. В них появляются просторы, дальние дороги и ощущение свободы. Такие образы помогают представить родную землю большой, сильной и красивой.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 Азия в одной музыке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расположена сразу в двух частях света — в Европе и Азии. Поэтому её музыкальная культура соединяет разные традиции. В мелодиях можно услышать и мягкость, и широту, и особый характер страны.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реки и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изображении легко представить карту России, большие реки, леса и города. Всё это можно связать со строками о широкой земле, дальних путях и родных местах, которые хочется беречь и любить.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карте и в песне
</a:t>
            </a:r>
            <a:endParaRPr lang="en-US" sz="2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162275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1781" y="1162275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4869" y="1162275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звучит в песнях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 лес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берёзы и леса часто делают песню тихой, светлой и немного задумчивой. Они напоминают о красоте родной природы и о спокойствии, которое она дарит.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звучат Волга, Обь, Енисей, Лена и Байкал. Эти образы помогают почувствовать широту страны, её силу и величие, будто музыка сама течёт, как река.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зима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картины в музыке создают чувство чистоты, тишины и сказки. Снег может звучать нежно, легко и даже празднично, словно на дворе уже начался хороший день.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любви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музыке передаёт радость, восхищение и гордость. Когда в песне слышны поле, небо и река, она словно говорит: это моя земля, и я её люблю.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Флаг, герб и гимн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и герб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Белый, синий и красный цвета флага легко запоминаются и часто встречаются рядом с изображением страны. Двуглавый орёл на гербе напоминает о государственной истории и силе России.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на торжественных событиях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звучит на праздниках, линейках и важных церемониях. Его музыка строгая и торжественная, а слова говорят о единстве, славе и гордости за страну.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России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центр государственной жизни, истории и культуры. Именно здесь особенно ясно чувствуется масштаб страны и её связь с прошлым и настоящим.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и Красная площадь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места стали символами Москвы и часто появляются в песнях и стихах. Они помогают представить столицу как красивый и сильный город.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Концерты и праздники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проходят большие концерты, фестивали и детские выступления. Город звучит особенно ярко, когда музыка собирает людей вместе.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Москвы в музыке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России в песнях и мелодиях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часто связывают с дворцами, мостами и особой музыкальной атмосферой. Его образ в песнях бывает торжественным, светлым и немного мечтательным, как прогулка по красивому городу.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Казань, Нижний Новгород, Екатеринбург, Владивосток и Новосибирск тоже звучат по-своему. У каждого города есть свой ритм, свои праздники и свои мелодии, которые легко узнать сердцем.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190+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 — много мелодий. Вместе они создают богатую и яркую музыкальную культуру страны.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народов живут в России, и у каждого народа есть свои песни, костюмы и традиции.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Этнографические оценки и данные переписей населения России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помогает понимать слова песни, рифму и настроение мелодии. Когда текст ясен, петь становится легче, а смысл будто сам идёт в ногу с музыкой.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музыки особенно важны добрые и точные слова. Они помогают выразительно читать, петь дружно и чувствовать красоту родного языка в каждой строчке.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в песне и стихах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Чайковский создавал музыку, в которой слышны красота, мягкость и широкое дыхание родной земли. Его произведения учат слушать музыку внимательно и с чувством.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Композиторы, которые писали о Родине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Глинка считается одним из основателей русской композиторской школы. В его музыке особенно заметны народные интонации, которые делают её близкой и понятной.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Прокофьев писал ярко и выразительно. Его музыка умеет быть и сильной, и лиричной, поэтому в ней легко почувствовать характер страны и её людей.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помогают услышать Родину без длинных объяснений. Их произведения словно рисуют звуками природу, историю и душу России, а потом приглашают подпевать.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которую помнят в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Народную песню часто поют дома, на праздниках и в кругу друзей. Она переходит от бабушки к внукам, словно тёплая история с мелодией. В ней слышны радость, труд и добрые воспоминания о жизни людей.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праздника и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народные песни звучат на гуляньях, другие — во время работы или игр. У них простой ритм, который легко запомнить и повторить. Поэтому такие песни быстро подхватывает целый хор, даже если кто-то сначала поёт тихо.
</a:t>
            </a:r>
            <a:endParaRPr lang="en-US" sz="1196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инструменты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Балалайка, гармонь, ложки, трещотки и свирель делают народное звучание особенно ярким. Их голоса легко представить на ярмарке или сельском празднике. Кажется, будто сама песня улыбается и приглашает в хоровод.
</a:t>
            </a:r>
            <a:endParaRPr lang="en-US" sz="1196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— живая память страны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 Родине передаёт радость и гордость за страну. В ней слышатся простор полей, ширина рек, тихая нежность к родному дому и светлое чувство единства.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мелодии звучат плавно и широко, как русская даль. А бодрые песни идут уверенно, будто шагают вперёд вместе с людьми, которые любят свою землю.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музыка помогает помнить историю, беречь природу и чувствовать близость с другими людьми. Её особенно приятно слушать всем классом, потому что она согревает сердце.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передаёт музыка о России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" y="9338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9600" y="14549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мужестве и верности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о защитниках Отечества звучат смелость, честь и преданность. Такие песни помогают понять, как важно быть сильным духом и защищать родную страну.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39600" y="34915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и флот на страже мира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Моряки, лётчики и пограничники охраняют мирную жизнь людей. Торжественные и строевые песни звучат особенно собранно, потому что рассказывают о долге, порядке и уверенности.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 защитниках и силе страны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81" y="2770325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325" y="2776955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8000" y="5302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7600" y="530230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школа и малая родина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— это первое место, где ребёнок чувствует заботу и тепло. Именно с него начинается любовь к большой Родине, потому что родные стены запоминаются надолго.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учит добру, уважению и дружбе. В семейных песнях и разговорах ребёнок слышит знакомые голоса, которые потом становятся частью его личной истории и памяти.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— это место первых открытий, песен и общих дел. Здесь учатся слушать друг друга, петь вместе и понимать, что дружный класс тоже похож на маленькую страну.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город или село хранит знакомые улицы, звуки и любимые места. Именно эти простые картины часто становятся основой для детских стихов и песен.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места и музыкальные традиции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Кремль, старинные города, музеи, театры, храмы и монастыри напоминают о богатой истории страны. В таких местах особенно чувствуется связь красоты, памяти и искусства.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городах проходят концерты, хоровые выступления и праздники народной музыки. Они помогают сохранять традиции и показывают, что культура России живёт и развивается.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учиться, быть аккуратным и беречь школьные вещи — это первый вклад в общее дело. Когда ученик старается, он помогает своей стране становиться сильнее и умнее.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быть вежливым, помогать младшим и уважать старших. Добрые поступки делают жизнь вокруг спокойнее и дружелюбнее, а значит, и Родине от них хорошо.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музыки важно слушать внимательно, не перебивать и петь дружно. Тогда общий хор звучит красиво, а каждый голос становится частью одного целого.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мусорить и нужно бережно относиться к общему пространству. Чистый двор, класс и улица показывают, что человек любит место, где живёт.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 может беречь Родину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3" y="973300"/>
            <a:ext cx="3884754" cy="400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54275" y="1691950"/>
            <a:ext cx="4229400" cy="99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России связано с новыми школами, дорогами, парками и открытиями в науке. Если дети будут любознательными и трудолюбивыми, страна станет ещё красивее и удобнее для жизни.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54275" y="3854150"/>
            <a:ext cx="4090200" cy="99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Сегодняшние школьники вырастут и станут врачами, учителями, музыкантами, инженерами и защитниками страны. Их добрые дела, знания и таланты помогут России идти вперёд.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будущего и дети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 Родине помогает почувствовать гордость за страну и уважение к её истории. Даже самый тихий слушатель начинает подпевать, когда мелодия звучит по-настоящему тепло.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музыка объединяет людей, потому что в ней легко услышать знакомые образы: дом, природу, друзей и родные места. Она говорит с сердцем без длинных объяснений.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4 класса особенно важны простые и запоминающиеся песни. В них есть добро, свет, дружба и радость общего пения, которое делает класс одной большой командой.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песня о Родине так важна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связаны с Родиной и музыкой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Родина, Россия, дом, семья, флаг, гимн, песня и мелодия помогают говорить о стране понятно и красиво. Они связывают историю, символы и чувство любви к родной земле.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народ, дружба, природа, память, праздник, хор и композитор делают тему ещё богаче. Если соединить их с нотами и символами России, получится яркий и тёплый образ.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наш общий дом и общая песня
</a:t>
            </a:r>
            <a:endParaRPr lang="en-US" sz="1579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объединяет людей, города, языки и традиции, а музыка помогает услышать это единство. Любовь к Родине живёт в песнях, гимне, стихах и добрых делах каждого школьника.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2026-05-24T21:19:31Z</dcterms:created>
  <dcterms:modified xsi:type="dcterms:W3CDTF">2026-05-24T21:19:31Z</dcterms:modified>
</cp:coreProperties>
</file>