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ранимость превращается в нравственное испытание и выбор?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Надломленность юной души в литературе: от внутреннего кризиса к нравственному выбору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читатель уже узнаёт в героях собственные сомнения: о семье, любви, дружбе и будущем. Поэтому внутренний надлом в литературе воспринимается не как отвлечённая тема, а как серьёзный разговор о личности и ответственности.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литературный конфликт так близок старшекласснику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«надломленность юной души» в литературном смысле
</a:t>
            </a:r>
            <a:endParaRPr lang="en-US" sz="2143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важно не просто показать слабость характера, а раскрыть столкновение тонкой, живой души с жестокостью, равнодушием или духовной пустотой окружающего мира.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Надлом всегда заметен и в эмоциональной сфере: герой переживает резкие перепады настроения, болезненно реагирует на любое непонимание и всё чаще остаётся один на один с тревогой.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состояние внутреннего разрыва, когда герой утрачивает цельность, уверенность в себе и привычную опору. Внешне это проявляется как замкнутость, молчание и отстранённость от людей.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надломленность становится не частной психологической чертой, а ключом к пониманию личности героя, его выбора и авторской оценки происходящего.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внутреннего надлома в произведениях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Сильным источником кризиса становится унижение — в школе, семье, обществе или любовных отношениях. Насмешка и несправедливость разрушают доверие к людям и заставляют героя замыкаться в себе.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героя ранит семейная холодность: отсутствие поддержки, внимания и уважения к его внутреннему миру. Там, где ребёнка не слышат, чувство одиночества особенно быстро превращается в душевную травму.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Надлом усиливают несбывшаяся любовь, раннее столкновение с жестокой реальностью и социальное неравенство. Мечта сталкивается с грубой правдой жизни, и доверчивость оказывается беззащитной.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тяжёлым бывает нравственный конфликт, когда герой должен выбрать между совестью и внешним давлением. Тогда внутренний кризис превращается в момент духовного взросления.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внутреннего кризиса героя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чаще всего совпадают с ситуациями публичного или личного испытания, где герой впервые ощущает себя беззащитным перед миром.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развивается не мгновенно: он нарастает через боль, изоляцию и внутреннее сопротивление, а затем приводит к выбору или трагедии.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образов Мцыри, Ассоль, Печорина, а также героев произведений Бунина и Куприна; обобщение по школьному литературному канону.
</a:t>
            </a:r>
            <a:endParaRPr lang="en-US" sz="4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Мцыри: мечта о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живёт чувством утраченной свободы, и это чувство делает его внутренне напряжённым и одиноким. Его исповедь звучит как попытка вернуть себе цельность, которой не дала чужая среда.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Ассоль: ожидание чуда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Грина юная душа защищается мечтой от серой и жестокой реальности. Ассоль не сломлена насмешками, потому что вера в чудо сохраняет в ней внутренний свет и надежду на человеческую доброту.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Ванька: беспомощность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чеховском рассказе одиночество особенно остро, потому что герой ещё слишком мал, чтобы защитить себя. Его письмо дедушке становится тихим криком о помощи и знаком духовной беззащитности.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в русской литературе: хрупкость, мечта, одиночество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надлом в разных произведениях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 та же душевная рана выражается через разные художественные формы: исповедь, символ, письмо, деталь.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Надлом у героев различается по причинам, но всегда связан с разрывом между внутренним миром и враждебной реальностью.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М. Ю. Лермонтова, А. И. Куприна, А. П. Чехова; школьный литературный анализ.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надлом раскрывается через поведение и речь героя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уходит в себя, избегает откровенности и словно не находит слов для переживаемой боли. Внутреннее напряжение становится заметнее любого прямого признания.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и недосказанность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обрывки фраз и сдержанность часто говорят о душевной травме сильнее длинных объяснений. Молчание становится формой защиты и знаком одиночества.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 самоанализ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позволяет герою самому осмыслить своё состояние. Он задаёт вопросы себе, вспоминает прошлое и болезненно ищет причину собственной ранимости.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кризиса поступки становятся резкими, а речь — напряжённой и отрывистой. Это показывает, что герой живёт на пределе душевных сил.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внутренней боли к нравственному перелому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динамику внутреннего кризиса в произведениях о юной душе.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Мотивы, которые усиливают тему надломленности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редко существуют поодиночке: чаще они наслаиваются друг на друга и создают ощущение внутренней незащищённости.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надлом усиливают одиночество и жестокость среды, но решающим становится их сочетание с несбывшейся мечтой и семейным разладом.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веков, изучаемым в старшей школе; оценка относительной значимости мотивов носит аналитический, а не статистический характер.
</a:t>
            </a:r>
            <a:endParaRPr lang="en-US" sz="3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переживается давление, когда ребёнок или подросток зависит от среды и не может ответить на обиду. Тогда травма закрепляется как опыт одиночества, стыда и внутренней замкнутости.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Буллинг, унижение и насмешка как литературные источники травмы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унижение в литературе становится не случайной сценой, а моментом, после которого герой начинает иначе видеть людей и себя. Насмешка разрушает доверие быстрее, чем открытая жестокость.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литературе: источник опоры или духовной травмы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забота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семья формирует у героя чувство защищённости, уважение к себе и доверие к миру. В таких условиях юная душа легче переносит испытания и сохраняет внутреннюю цельность.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Холодность и непонимание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ребёнка не слышат, его переживания обесцениваются. Автор показывает, как равнодушие, жёсткость или лицемерие постепенно делают героя одиноким даже среди близких.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последствие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травма нередко определяет дальнейший выбор героя: он замыкается, протестует или ищет замену утраченной поддержке. Именно тогда личная драма становится нравственной проблемой.
</a:t>
            </a:r>
            <a:endParaRPr lang="en-US" sz="1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сохранить или вернуть внутреннюю цельность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конфликте эти силы не устраняют боль мгновенно, но возвращают герою способность доверять жизни и действовать осмысленно.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поддержка, понимание и надежда: именно они чаще всего противостоят разрушению и запускают внутреннее обновление.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веков, изучаемым в школе; оценочная шкала составлена для сопоставления мотивов.
</a:t>
            </a:r>
            <a:endParaRPr lang="en-US" sz="4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художественной детали в изображении надломленной души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пауза и недосказанность раскрывают то, что герой скрывает от других. У Чехова и Куприна именно молчание часто говорит больше прямой исповеди.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свет работают как символы надежды или утраты. У Грина, Лермонтова и Бунина они помогают увидеть, как мечта сталкивается с реальностью.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передаёт состояние героя: холод, туман, сумрак или пустынность становятся не фоном, а психологическим откликом на внутреннюю боль и разлад.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и жест фиксируют момент душевного надлома: письмо, взгляд, сжатая рука, случайная вещь становятся знаками переживания, которое трудно выразить словами.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героя с надломленной душой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литературного образа от внешних обстоятельств к нравственному смыслу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главное средство изображения внутреннего кризиса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форма, символика и контраст делают переживание осязаемым: событие приобретает не только сюжетное, но и духовное значение, а внешняя сцена превращается в отражение душевного состояния.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11 класса психологизм особенно важен при сравнении персонажей: он показывает, что истинная глубина образа раскрывается не в поступке как таковом, а в способе переживать происходящее.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и несобственно-прямая речь позволяют читателю услышать ход мысли героя изнутри, увидеть сомнение, самообвинение и скрытую надежду без прямого авторского комментария.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«слабости» юной души в литературе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распространённых представлений и литературных смыслов.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веков; обобщение для школьного анализа.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тонкая душевная организация не отменяет силы характера, а внутренний кризис помогает понять и героя, и позицию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быть услышанным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долго пытается достучаться до окружающих, но его слова тонут в равнодушии. В кульминации он остаётся один на один со своей болью, и эта тишина звучит страшнее любого крика.
</a:t>
            </a:r>
            <a:endParaRPr lang="en-US" sz="94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необратимого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внутренний разлад приводит к поступку, после которого прежняя жизнь уже невозможна. Сцена трагедии особенно сильна, когда внешне всё происходит тихо, а внутри героя рушится целый мир.
</a:t>
            </a:r>
            <a:endParaRPr lang="en-US" sz="989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мечты и отчуждение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герой не погибает физически, но теряет опору, веру и способность любить. Иллюстрация к такому эпизоду строится на холодном пространстве, пустом взгляде и ощущении окончательной разобщённости с людьми.
</a:t>
            </a:r>
            <a:endParaRPr lang="en-US" sz="928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надлом становится трагедией героя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надломленности юной души остаётся современной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подросток так же чувствителен к оценке, как литературный герой, и так же остро переживает сравнение с другими.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устойчивость темы: личный кризис юности остаётся универсальным опытом, который помогает говорить о человеческом достоинстве и выборе.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мотивов и типичных подростковых переживаний; оценочная модель для презентации, 2025.
</a:t>
            </a:r>
            <a:endParaRPr lang="en-US" sz="5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Надломленная юность: путь к пониманию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юношеская ранимость — не признак слабости, а момент, когда особенно ясно видны достоинство, боль и способность к нравственному росту.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2026-05-23T18:44:40Z</dcterms:created>
  <dcterms:modified xsi:type="dcterms:W3CDTF">2026-05-23T18:44:40Z</dcterms:modified>
</cp:coreProperties>
</file>