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главный помощник тела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мозг управляет движениями, чувствами и памятью?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прячется и как помогает нервная система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скрыта внутри тела и работает без выходных. Мозг, спинной мозг и нервы помогают нам видеть, слышать, двигаться, учиться и быстро реагировать, когда нужно защититься.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5163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8087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31587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части нервной системы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центр управления. Он помогает думать, запоминать, говорить и принимать решения. Именно мозг подсказывает телу, как действовать в разных ситуациях.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проходит внутри позвоночника и словно быстрая дорога соединяет мозг с телом. По нему команды идут к мышцам, а сигналы от тела — обратно.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расходятся по всему телу, как тонкие дорожки. Они доставляют сообщения к коже, мышцам, глазам, ушам и внутренним органам, чтобы всё работало согласованно.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— самый главный центр управления
</a:t>
            </a:r>
            <a:endParaRPr lang="en-US" sz="2381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и запоминать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помогает читать, считать, вспоминать правила, учить стихи и узнавать новое. Он хранит важную информацию и соединяет её с тем, что ребёнок уже знает.
</a:t>
            </a:r>
            <a:endParaRPr lang="en-US" sz="898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Командовать движениями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мозг управляет руками, ногами, пальцами и мимикой. Когда мы пишем, прыгаем или улыбаемся, он посылает точные команды нужным мышцам.
</a:t>
            </a:r>
            <a:endParaRPr lang="en-US" sz="943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говорить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подбирает слова, строит фразы и помогает произносить звуки. Благодаря этому человек может рассказывать, отвечать на уроке и разговаривать с друзьями.
</a:t>
            </a:r>
            <a:endParaRPr lang="en-US" sz="886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Распознавать и выбирать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сравнивает сигналы от органов чувств, быстро оценивает ситуацию и выбирает ответ. Иногда он работает так быстро, что решение кажется почти мгновенным.
</a:t>
            </a:r>
            <a:endParaRPr lang="en-US" sz="8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Сигнал поступает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касается горячего предмета или получает другое резкое раздражение. Рецепторы кожи сразу сообщают об этом дальше.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Ответ приходит к телу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возвращается к мышцам, и рука отдёргивается почти сразу, ещё до того как человек успевает подумать.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Сообщение идёт по спинному мозгу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быстро проходит внутри позвоночника, где спинной мозг хорошо защищён костями.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спинной мозг передаёт сигналы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— тонкие проводники сообщений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всё тело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тянутся к коже, мышцам, глазам, ушам и внутренним органам. Они связывают разные части тела с мозгом, чтобы сигналы не потерялись по дороге.
</a:t>
            </a:r>
            <a:endParaRPr lang="en-US" sz="1152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ощущения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нервам человек чувствует холод, тепло, боль и прикосновение. Даже лёгкий щекотный привет от кошки не останется незамеченным.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двигаться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посылают команды мышцам, когда нужно взять карандаш, поднять руку или сделать шаг. Движения становятся точными и согласованными.
</a:t>
            </a:r>
            <a:endParaRPr lang="en-US" sz="1130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сообщения идут очень быстро, поэтому тело успевает реагировать вовремя. Это особенно важно, когда нужно защититься или резко изменить движение.
</a:t>
            </a:r>
            <a:endParaRPr lang="en-US" sz="108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нервный сигнал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сообщения от раздражителя к ответу тела.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 похож на маленького работника с длинными отростками. Одни отростки принимают сообщение, а другие передают его дальше, словно дорожки для спешащих новостей. Поэтому сигнал может пройти далеко и очень быстро.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Крошечные, но очень занятые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нейрон получает сообщение, он передаёт его следующему. Так в нервной системе выстраивается цепочка, где каждый участник делает свою часть работы. Благодаря этому тело реагирует без лишней задержки.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без паузы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нейрон, можно заметить тонкие разветвления. Они напоминают веточки или корешки, которые ловят и отправляют сигналы. Именно такая форма помогает нейрону общаться со многими клетками сразу.
</a:t>
            </a:r>
            <a:endParaRPr lang="en-US" sz="918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веточки на дереве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— быстрые посыльные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мозг помогает учиться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Отдыхает во сне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мозгу спокойно разложить полученные знания по местам. После хорошего сна вспоминать становится легче, а голова работает бодрее.
</a:t>
            </a:r>
            <a:endParaRPr lang="en-US" sz="1058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Запоминает новое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удерживает буквы, цифры, правила, стихи и новые слова. Он как аккуратная полка, на которую можно сложить полезные знания.
</a:t>
            </a:r>
            <a:endParaRPr lang="en-US" sz="1123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с известным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информация лучше запоминается, если связать её с тем, что уже знакомо. Тогда мозгу легче понять и найти нужный ответ.
</a:t>
            </a:r>
            <a:endParaRPr lang="en-US" sz="1145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повторяет материал и тренируется, мозг укрепляет нужные связи. Поэтому чтение, упражнения и небольшая практика так важны.
</a:t>
            </a:r>
            <a:endParaRPr lang="en-US" sz="1058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544" y="1731004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8563" y="1731004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5838" y="1731004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39856" y="1731004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53875" y="1731004"/>
            <a:ext cx="200925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чувств и нервная система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8537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замечают цвет, форму, движение и свет. Затем зрительные сигналы отправляются в мозг, и мы понимаем, что видим перед собой.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1982650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улавливают звуки: речь, музыку, шум ветра и звонок. Нервная система помогает распознать, откуда пришёл звук и что он означает.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77992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чувствует запахи и передаёт сигналы в мозг. Так мы узнаём аромат яблока, запах дождя или понимаем, что пирог уже готов.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577200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различать сладкое, солёное, кислое и горькое. Мозг собирает эти сигналы вместе, чтобы мы понимали вкус еды.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7447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сообщает о прикосновении, тепле, холоде и боли. Благодаря этому человек может осторожно брать предметы и быстро замечать, если что-то не так.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— быстрые действия без долгих раздумий
</a:t>
            </a:r>
            <a:endParaRPr lang="en-US" sz="2881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вспышка света — и глаза сами закрываются на мгновение. Это тоже рефлекс. Он бережёт глаза от слишком сильного света, а человек может заметить только короткое моргание и удивлённый взгляд.
</a:t>
            </a:r>
            <a:endParaRPr lang="en-US" sz="784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Моргнуть раньше, чем ослепнуть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случайно коснулся очень горячей кружки и мгновенно отдёрнул руку. Он даже не успел подумать, что произошло. Такой рефлекс помогает телу быстро защититься от ожога и не тратить лишнее время.
</a:t>
            </a:r>
            <a:endParaRPr lang="en-US" sz="784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 отдёрнулась сама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мозг отдыхает и лучше запоминает всё, что произошло за день. Если ребёнок спит достаточно, ему легче слушать, думать, учиться и спокойно реагировать на задания.
</a:t>
            </a:r>
            <a:endParaRPr lang="en-US" sz="920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Прогулки, игры и зарядка улучшают работу мозга и помогают держать внимание. Когда тело двигается, кровь быстрее приносит к нервным клеткам кислород и нужные вещества.
</a:t>
            </a:r>
            <a:endParaRPr lang="en-US" sz="877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рыба, яйца и орехи дают организму важные вещества для роста и работы мозга. Разнообразное питание помогает памяти, вниманию и хорошему самочувствию.
</a:t>
            </a:r>
            <a:endParaRPr lang="en-US" sz="956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свежий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пить достаточно воды и чаще бывать на свежем воздухе, мозгу проще работать без усталости. Тогда думать, отвечать и выполнять задания становится заметно легче.
</a:t>
            </a:r>
            <a:endParaRPr lang="en-US" sz="943" dirty="0"/>
          </a:p>
        </p:txBody>
      </p:sp>
      <p:sp>
        <p:nvSpPr>
          <p:cNvPr id="14" name="Text 5"/>
          <p:cNvSpPr txBox="1"/>
          <p:nvPr/>
        </p:nvSpPr>
        <p:spPr>
          <a:xfrm>
            <a:off x="662325" y="3600825"/>
            <a:ext cx="8069700" cy="7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Перерывы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долго сидишь и не отдыхаешь, внимание начинает уставать. Небольшой перерыв, спокойная смена занятия или короткая прогулка помогают снова собраться и думать яснее.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нервной системе работать хорошо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2138" y="293900"/>
            <a:ext cx="3490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мозг и нервы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541550" y="1012800"/>
            <a:ext cx="1876200" cy="14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риск удариться, лучше надеть шлем или каску. Это помогает защитить голову на велосипеде, самокате и во время активных игр.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1541550" y="3811575"/>
            <a:ext cx="18762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лестнице и 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не толкаться, не спешить и внимательно смотреть под ноги. Осторожность помогает избежать падений, а значит, бережёт голову и спинной мозг.
</a:t>
            </a:r>
            <a:endParaRPr lang="en-US" sz="1221" dirty="0"/>
          </a:p>
        </p:txBody>
      </p:sp>
      <p:sp>
        <p:nvSpPr>
          <p:cNvPr id="11" name="Text 3"/>
          <p:cNvSpPr txBox="1"/>
          <p:nvPr/>
        </p:nvSpPr>
        <p:spPr>
          <a:xfrm>
            <a:off x="4366463" y="1012800"/>
            <a:ext cx="1708500" cy="13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учёбы
</a:t>
            </a:r>
            <a:pPr algn="l" indent="0" marL="0">
              <a:lnSpc>
                <a:spcPct val="100000"/>
              </a:lnSpc>
              <a:buNone/>
            </a:pPr>
            <a:r>
              <a:rPr lang="en-US" sz="4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немного отдохнуть, посидеть спокойно или пройтись. Короткая пауза даёт нервной системе время восстановиться и снова работать без лишней усталости.
</a:t>
            </a:r>
            <a:endParaRPr lang="en-US" sz="1233" dirty="0"/>
          </a:p>
        </p:txBody>
      </p:sp>
      <p:sp>
        <p:nvSpPr>
          <p:cNvPr id="12" name="Text 4"/>
          <p:cNvSpPr txBox="1"/>
          <p:nvPr/>
        </p:nvSpPr>
        <p:spPr>
          <a:xfrm>
            <a:off x="7023675" y="1012800"/>
            <a:ext cx="1708500" cy="13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4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сон, спокойный вечер и меньше переутомления помогают мозгу и нервам работать надёжно. Так тело дольше остаётся бодрым и внимательным.
</a:t>
            </a:r>
            <a:endParaRPr lang="en-US" sz="1233" dirty="0"/>
          </a:p>
        </p:txBody>
      </p:sp>
      <p:sp>
        <p:nvSpPr>
          <p:cNvPr id="13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13" y="1387800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3481" y="1387800"/>
            <a:ext cx="16743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усталости нервной системы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Хочется спать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нервная система устала, глаза будто сами закрываются, а мысли становятся медленнее. Ребёнку труднее слушать урок, отвечать быстро и не отвлекаться на мелочи.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раздражение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Уставшему человеку сложнее спокойно реагировать на замечания и ждать своей очереди. Даже маленькая неудача может расстроить сильнее обычного, потому что нервная система уже перегружена.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рассеивается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труднее читать, считать и запоминать новое. Мысли как будто разбегаются в разные стороны, поэтому задания делаются медленнее и требуют больше усилий.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слишком шумно, мозгу ещё тяжелее отдыхать. Спокойная обстановка, короткий перерыв и тихая прогулка помогают снова почувствовать себя бодрее.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сигнал превращается в движение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сигнала от органа чувств к ответу мышц.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помогает движениям быть аккуратными и слаженными. Благодаря ему ребёнок может ровно поставить ногу, не задеть стул и не разлить воду из стакана.
</a:t>
            </a:r>
            <a:endParaRPr lang="en-US" sz="1139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прыгает, бежит или едет на велосипеде, мозжечок помогает удерживать тело устойчивым. Он словно незаметный помощник, который вовремя поправляет движения.
</a:t>
            </a:r>
            <a:endParaRPr lang="en-US" sz="1041" dirty="0"/>
          </a:p>
        </p:txBody>
      </p:sp>
      <p:sp>
        <p:nvSpPr>
          <p:cNvPr id="12" name="Text 3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работает не только в спорте. Он нужен, когда мы пишем, рисуем, одеваемся и застёгиваем пуговицы, чтобы действия были точными и спокойными.
</a:t>
            </a:r>
            <a:endParaRPr lang="en-US" sz="1107" dirty="0"/>
          </a:p>
        </p:txBody>
      </p:sp>
      <p:sp>
        <p:nvSpPr>
          <p:cNvPr id="13" name="Text 4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помогает держать равновесие
</a:t>
            </a:r>
            <a:endParaRPr lang="en-US" sz="1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перегружать нервную систему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603375"/>
            <a:ext cx="18189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шума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звуки мешают мозгу спокойно работать и отдыхать. Если вокруг постоянно шумно, становится труднее слушать, запоминать и быстро понимать, что от тебя хотят.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603375"/>
            <a:ext cx="18189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экраны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глаза и мозг долго смотрят в экран без перерыва, появляется усталость. Полезно иногда отойти, посмотреть вдаль и дать голове немного тишины.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603375"/>
            <a:ext cx="18189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мешает учёбе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мало спит, ему сложнее сосредоточиться на уроке и вспомнить нужное правило. Сон помогает нервной системе восстановиться и подготовиться к новому дню.
</a:t>
            </a:r>
            <a:endParaRPr lang="en-US" sz="1112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603375"/>
            <a:ext cx="18189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возвращает силы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прогулка, спокойная игра или несколько минут тишины помогают снова собраться. После отдыха внимание становится лучше, а настроение — заметно спокойнее.
</a:t>
            </a:r>
            <a:endParaRPr lang="en-US" sz="11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Забавные факты о нервной системе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человек спит, мозг продолжает трудиться: он следит за дыханием, сердцебиением и многими другими делами. Ночью у него не каникулы, а важная тихая смена.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командир не спит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человека есть огромное количество нервных клеток, и они постоянно передают сообщения друг другу. Можно представить, будто внутри работает целая сеть быстрых почтальонов, которые не любят опаздывать.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Нервов очень много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в повседневной жизни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 или пишет, мозг узнаёт буквы, запоминает слова и помогает руке двигаться по строке. Без нервной системы это было бы очень трудно.
</a:t>
            </a:r>
            <a:endParaRPr lang="en-US" sz="1058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игры в мяч или катания на велосипеде мозг быстро следит за движением, а мышцы получают точные команды. Поэтому тело успевает ловить, бежать и поворачивать.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друзьями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помогает слышать слова, понимать их смысл и подбирать ответ. Благодаря ей разговор получается живым, а выражение лица и жесты становятся понятными.
</a:t>
            </a:r>
            <a:endParaRPr lang="en-US" sz="1058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мозг слушает учителя, сравнивает новое с тем, что уже известно, и помогает сосредоточиться. Так легче решать задачи, отвечать и запоминать важное.
</a:t>
            </a:r>
            <a:endParaRPr lang="en-US" sz="10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нервная система — умный помощник тела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соединяет мозг, спинной мозг и нервы в одну дружную команду. Она помогает нам думать, чувствовать, учиться и двигаться, а забота о сне и отдыхе делает её сильнее.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2026-05-26T08:10:53Z</dcterms:created>
  <dcterms:modified xsi:type="dcterms:W3CDTF">2026-05-26T08:10:53Z</dcterms:modified>
</cp:coreProperties>
</file>