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водной среды и охрана водных ресурсов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68175" y="2589575"/>
            <a:ext cx="3411600" cy="16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связывает экосистемы, здоровье людей и устойчивость жизни на Земле.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основа жизни и экосистем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обеспечивает жизнь организмов и потребности человека, но загрязнение быстро нарушает пищевые цепи, санитарные условия и устойчивость экосистем. Для биологии это наглядный пример связи природы, хозяйства и здоровья общества.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загрязнением воды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797273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состава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возникает, когда химические, физические или биологические свойства воды меняются так, что она хуже выполняет природные функции и становится опаснее для организмов.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400406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примеси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загрязнителям относят патогенные бактерии и вирусы, соединения азота и фосфора, нефтепродукты, тяжелые металлы, пестициды, микропластик, взвесь и избыточное тепло.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003544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угроза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концентрации некоторых веществ опасны, потому что они долго сохраняются в среде и могут накапливаться в организмах, усиливая токсическое действие.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3606677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меняет условия обитания, снижает выживаемость чувствительных видов и перестраивает сообщества, поэтому страдают не только отдельные организмы, но и водоем в целом.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975425" y="4209806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 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вода используется для питья, рыболовства или орошения, загрязнение переходит в сферу общественного здоровья и начинает влиять на качество пищи и 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546004"/>
            <a:ext cx="3856200" cy="155949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 водоемов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наиболее типичные источники загрязнения, их состав и последствия для водной среды.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нагрузка на водоемы связана с деятельностью человека; особенно опасны стоки без достаточной очистки.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 и экологии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и коммунальные сточные воды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5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стоков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Неочищенные сточные воды содержат органические вещества, остатки моющих средств, болезнетворные микроорганизмы, следы лекарств и бытовую химию, что резко ухудшает санитарное состояние водоемов.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234832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канализация и очистные сооружения не справляются с объемом стоков, загрязненная вода поступает в реки и прибрежные акватории практически без достаточной очистки.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291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 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сбросы повышают вероятность кишечных инфекций и делают водоемы небезопасными для купания, водозабора и рекреационного использования, особенно в густонаселенных районах.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мирового водозабора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приходится на сельское хозяйство, поэтому именно здесь особенно важны экономия и рациональное управление водой.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безопасность зависит не только от запасов воды, но и от эффективности ее использования в ключевых секторах.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обобщенные данные о мировом водопользовании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загрязнение и токсичные вещества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и химия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отрасли дают стоки с тяжелыми металлами, кислотами, фенолами и цианидами. Такие вещества резко меняют свойства воды и требуют особенно строгого контроля очистки.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Нефтепереработка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Нефтепродукты образуют пленку на поверхности воды, снижают газообмен и ухудшают доступ кислорода для организмов, а также отравляют икру, планктон и донные сообщества.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Горнодобыча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добыче полезных ископаемых в водоемы попадают взвешенные частицы, соли и реагенты. Это повышает мутность, нарушает фотосинтез и может менять кислотность среды.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в организмах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Тяжелые металлы не разлагаются биологически и способны накапливаться по пищевой цепи, повышая риск хронических поражений нервной системы, печени, почек и кроветворных органов.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загрязнителей от источника до человека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маршруты переноса загрязняющих веществ в водной среде и их попадание в пищевые цепи.
</a:t>
            </a:r>
            <a:endParaRPr lang="en-US" sz="101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280" y="1887806"/>
            <a:ext cx="200813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05356"/>
            <a:ext cx="218700" cy="1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как диффузный источник загрязнения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и стоки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защиты растений и отходы животноводческих ферм ухудшают санитарное качество воды. Они опасны для водных организмов и могут попадать в питьевые источники.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Азотные и фосфорные удобрения смываются дождями в реки и озера. Это повышает концентрацию нитратов и фосфатов и запускает эвтрофикацию водоемов.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 и дефицит воды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Избыточный забор воды для полива снижает уровень рек, озер и подземных вод. В засушливых районах это усиливает водный дефицит и обостряет экологические проблемы.
</a:t>
            </a:r>
            <a:endParaRPr lang="en-US" sz="11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эвтрофикации для экосистем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росте поступления питательных веществ водоем быстрее теряет прозрачность, а органическое разложение становится сильнее в теплый сезон.
</a:t>
            </a:r>
            <a:endParaRPr lang="en-US" sz="1174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эвтрофикация, тем ниже содержание кислорода и устойчивость экосистемы; в итоге возрастает риск заморов рыбы.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школьной экологии и 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в воде: от мусора до микрочастиц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Берег, заваленный пластиком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бутылки, пакеты и упаковка часто скапливаются у береговой линии после дождей и паводков. Под действием солнца, волн и трения они ломаются на все более мелкие частицы, незаметно переходя в микропластик.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частицы в пище и воде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размером менее 5 мм уже находят в реках, морской соли, рыбе и питьевой воде. Опасность усиливается тем, что такие частицы легко распространяются и долго сохраняются в окружающей среде.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Рыболовные сети и упаковка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сети, пакеты и фрагменты тары не исчезают сами по себе, а распадаются на фрагменты, которые переносятся течением. На изображении это может быть показано как скопление мусора в воде или под микроскопом.
</a:t>
            </a:r>
            <a:endParaRPr lang="en-US" sz="10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525372"/>
            <a:ext cx="3856200" cy="15765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качества воды и их биологический смысл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помогают судить о пригодности воды для жизни организмов и для хозяйственного использования.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заметное отклонение может указывать на ухудшение экосистемы или на непригодность воды для питья без очистки.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санитарно-гигиенические критерии качества воды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загрязненная вода влияет на здоровье человека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975425" y="178004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Кишечные инфекции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загрязненная микробами, становится причиной острых кишечных инфекций, особенно при употреблении без кипячения и очистки. Наибольший риск возникает там, где нарушены санитария и водоснабжение.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4975425" y="2383119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и паразитарные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воду могут передаваться вирусный гепатит A и паразитарные заболевания. Такие инфекции особенно опасны в местах с недостаточной канализацией и слабым контролем качества питьевой воды.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975425" y="2986199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Токсические отравления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Тяжелые металлы и стойкие органические загрязнители способны накапливаться в организме и вызывать длительные нарушения. Опасность возрастает, когда загрязнение попадает в пищевые цепи.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975425" y="358927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Дети, пожилые люди и люди с ослабленным иммунитетом тяжелее переносят водные инфекции и отравления. Для них даже умеренное ухудшение качества воды может иметь серьезные последствия.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975425" y="419234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и хронические нарушения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 загрязненной водой нередко вызывает кожные воспаления, а длительное поступление токсинов связано с хроническими поражениями печени, почек и кроветворной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ущерб от загрязнения воды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распределяются неравномерно: одни отрасли страдают от дефицита чистой воды, другие — от падения качества продукции и роста издержек.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загрязнения и ранняя очистка обычно дешевле, чем восстановление водоемов и устранение последствий аварийных сбросов.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международных экологических и экономических оценок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очищают сточные воды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общую последовательность очистки коммунальных и промышленных стоков.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8887" y="396769"/>
            <a:ext cx="6729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регулирование и мониторинг водных ресурсов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70850" y="1181928"/>
            <a:ext cx="3924900" cy="55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Нормирование сбросов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устанавливает допустимые концентрации загрязняющих веществ и ограничивает объемы сбросов. Это снижает риск попадания в водоемы токсичных соединений и помогает предотвращать долговременный ущерб.
</a:t>
            </a:r>
            <a:endParaRPr lang="en-US" sz="974" dirty="0"/>
          </a:p>
        </p:txBody>
      </p:sp>
      <p:sp>
        <p:nvSpPr>
          <p:cNvPr id="12" name="Text 3"/>
          <p:cNvSpPr txBox="1"/>
          <p:nvPr/>
        </p:nvSpPr>
        <p:spPr>
          <a:xfrm>
            <a:off x="770850" y="19373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Лицензирование водопользования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водных ресурсов требует разрешений и соблюдения правил. Такой подход позволяет учитывать нагрузку на реки, озера и подземные воды, а также контролировать крупные заборы и выбросы.
</a:t>
            </a:r>
            <a:endParaRPr lang="en-US" sz="970" dirty="0"/>
          </a:p>
        </p:txBody>
      </p:sp>
      <p:sp>
        <p:nvSpPr>
          <p:cNvPr id="13" name="Text 4"/>
          <p:cNvSpPr txBox="1"/>
          <p:nvPr/>
        </p:nvSpPr>
        <p:spPr>
          <a:xfrm>
            <a:off x="770850" y="26904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Водоохранные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режим вокруг водоемов ограничивает деятельность, которая может ухудшать качество воды. В этих зонах важны запрет на загрязнение, защита берегов и сохранение природной растительности.
</a:t>
            </a:r>
            <a:endParaRPr lang="en-US" sz="970" dirty="0"/>
          </a:p>
        </p:txBody>
      </p:sp>
      <p:sp>
        <p:nvSpPr>
          <p:cNvPr id="14" name="Text 5"/>
          <p:cNvSpPr txBox="1"/>
          <p:nvPr/>
        </p:nvSpPr>
        <p:spPr>
          <a:xfrm>
            <a:off x="770850" y="34435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анализ проб показывает, как меняется качество воды со временем. При открытой публикации результатов общество получает возможность проверять, соблюдаются ли экологические нормы.
</a:t>
            </a:r>
            <a:endParaRPr lang="en-US" sz="970" dirty="0"/>
          </a:p>
        </p:txBody>
      </p:sp>
      <p:sp>
        <p:nvSpPr>
          <p:cNvPr id="15" name="Text 6"/>
          <p:cNvSpPr txBox="1"/>
          <p:nvPr/>
        </p:nvSpPr>
        <p:spPr>
          <a:xfrm>
            <a:off x="770850" y="41966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нарушения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Штрафы и иные санкции нужны не ради формальности, а для предупреждения несанкционированных сливов. Они заставляют предприятия и организации учитывать экологические последствия своей деятельности.
</a:t>
            </a:r>
            <a:endParaRPr lang="en-US" sz="9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могут делать школы и семьи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147028" y="3608708"/>
            <a:ext cx="1598400" cy="1108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акциях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берегов, экологические проекты и установка водосберегающих устройств в школе формируют ответственное поведение. Такие действия показывают, что охрана воды начинается с местных решений.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461972" y="3608708"/>
            <a:ext cx="1598400" cy="1108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утилизация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Лекарства, масла и бытовую химию нельзя сливать в раковину или выбрасывать бесконтрольно. Правильная утилизация предотвращает попадание токсичных веществ в канализацию и природные воды.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3776906" y="3608708"/>
            <a:ext cx="1598400" cy="1108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мусора помогает не допускать попадания пластика и опасных веществ в водоемы. Особенно важно отделять отходы, которые трудно переработать, и не выбрасывать их в природу.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2091829" y="3608708"/>
            <a:ext cx="1598400" cy="1108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дома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кран, короткий душ и бережное отношение к воде сокращают лишний расход. Даже небольшие привычки важны, потому что они уменьшают объем сточных вод и нагрузку на очистку.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06750" y="3608708"/>
            <a:ext cx="1598400" cy="1108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одноразового пластика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многоразовых бутылок, контейнеров и сумок уменьшает количество отходов, которые могут попасть в реки и моря. Это простой способ снизить нагрузку на водную среду уже сегодня.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537497"/>
            <a:ext cx="3856200" cy="15765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водосбережения и их результат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меры снижают расход воды и уменьшают объем сточных вод в быту и сельском хозяйстве.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технические и поведенческие изменения дают заметный результат, особенно если применяются системно и одновременно в нескольких сферах.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рационального водопользования; материалы по водосбережению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устойчивого водопользования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направления связаны между собой: без санитарии и очистки невозможно обеспечить стабильный доступ к безопасной воде и сохранить природные экосистемы.
</a:t>
            </a:r>
            <a:endParaRPr lang="en-US" sz="1111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водопользование требует одновременного внимания к здоровью людей, инфраструктуре, природе и сокращению отходов.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устойчивого развития ООН № 6 «Чистая вода и санитария»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 — основа здоровья и будущего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водной среды затрагивает здоровье людей, состояние экосистем и экономику. Защита воды требует очистки стоков, контроля, бережного расходования ресурсов и личной ответственности каждого.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2026-06-02T00:05:20Z</dcterms:created>
  <dcterms:modified xsi:type="dcterms:W3CDTF">2026-06-02T00:05:20Z</dcterms:modified>
</cp:coreProperties>
</file>