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народного творчества: сказочный мир вещей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народных вещей, где каждая вещь хранит память, красоту и сказку.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обычные вещи превращаются в маленькие чудеса: яркие игрушки, узоры, посуда и нарядная одежда. Ребята узнают, как мастера делали красоту без машин и фабрик.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музей народного творчества интересен второклассникам
</a:t>
            </a:r>
            <a:endParaRPr lang="en-US" sz="248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95575"/>
            <a:ext cx="368100" cy="32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народным творчеством
</a:t>
            </a:r>
            <a:endParaRPr lang="en-US" sz="2130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вещи делают жизнь удобной и красивой одновременно. В них нет лишнего: каждая форма, линия и деталь помогают пользоваться предметом и любоваться им.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песни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творчество живёт не только в предметах, но и в слове. Сказки, загадки и песни передают опыт, шутку, мудрость и добрые представления людей.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жизни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народным вещам можно узнать, как одевались, играли, украшали дом и праздновали раньше. Они помогают увидеть прошлое не по учебнику, а почти своими глазами.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и роспись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Орнаменты, краски и повторяющиеся линии украшают ткань, дерево, глину и бумагу. Так мастера показывают вкус, фантазию и любовь к родному краю.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Глиняные игрушки лепили вручную из мягкой глины, потом сушили, обжигали в печи и расписывали. Получались кони, птицы, барышни и забавные звери.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любили свистульки: в них можно было подуть и услышать звонкий звук. Такая игрушка радовала не только видом, но и весёлым голосом.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Глиняные игрушки и свистульки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появлялась вышивка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 украшала рубахи, полотенца, скатерти и платки. Она делала простую вещь нарядной и сразу заметной. Узоры словно добавляли одежде праздничное настроение.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узоры любили мастерицы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мастерицы выбирали цветы, звёзды, птиц и веточки. Повторяющиеся стежки складывались в ровный рисунок, похожий на тихую песенку ниток.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 на полотенцах и рубахах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вещи: ложки, игрушки, шкатулки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дерева делали то, что нужно каждый день: ложки, чашки, коробочки и шкатулки. Предметы были лёгкими, удобными и тёплыми на вид.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вещи не казались простыми, их украшали резьбой или росписью. На поверхности расцветали листочки, ягодки и завитки, и дерево начинало выглядеть по-праздничному.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иголки и лица помогало сделать куклу символом уюта, а не просто игрушкой для игры.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иголок и лица было у такой куклы, чтобы её делали бережно и считали добрым хранителем дома.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русской народной куклы-оберега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народный предмет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вещи от выбранного материала до готового экспоната.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Сотрудники музея аккуратно очищают предметы, записывают их название и историю. Так каждый экспонат получает своё место и не теряется среди других.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сохранности важны особые условия: бумагу и ткань защищают от света, дерево — от сырости, а металл — от ржавчины и лишнего воздуха.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музей бережёт старинные вещи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экспонаты нельзя трогать руками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вещи очень чувствительны: краска может стереться, ткань — ослабнуть, а дерево — потрескаться. Даже одно прикосновение иногда оставляет след, который уже не убрать.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руках предмет быстрее загрязняется и стареет. Поэтому в музее его ставят за стекло, на подставку или в специальную витрину, где он в безопасности.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сохраняют не только красивую вещь, но и её историю. Чем бережнее обращаются с экспонатом, тем дольше он радует новых посетителей.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Свадебный рушник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свадьбе особенно старались вышить красивый рушник. На белом полотне появлялись красные узоры, птицы и цветы, будто маленькое пожелание счастья. Такой предмет не только украшал праздник, но и хранил память о важном семейном дне.
</a:t>
            </a:r>
            <a:endParaRPr lang="en-US" sz="1035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Ярмарочная игрушка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ярмарке всегда хотелось увидеть что-то нарядное и весёлое. Поэтому мастера делали свистульки, расписные фигурки и забавных коней. Они радовали детей, привлекали гостей и сразу создавали настроение шумного, праздничного гулянья.
</a:t>
            </a:r>
            <a:endParaRPr lang="en-US" sz="102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Масленичный дом и стол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Масленице дом украшали особенно нарядно: доставали узорные полотенца, яркие ленты и красивые деревянные вещи. Такие предметы помогали почувствовать, что пришла весна. Праздник становился тёплым, светлым и очень дружным.
</a:t>
            </a:r>
            <a:endParaRPr lang="en-US" sz="1039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вещи с душой народа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 старших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наблюдает за взрослыми: как они лепят, шьют, вырезают или ткут. Так он запоминает порядок работы и понимает, что каждая вещь создаётся не спеша.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передаётся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дело получается хорошо, мастер делится умением с другими. Так опыт не теряется, а переходит от старших к младшим и продолжает жить в новых вещах.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Пробуем своими руками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мастер делает первые простые предметы. Он старается быть аккуратным, повторяет узоры и учится выбирать материал. Здесь особенно важны терпение и внимательность.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мастерство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950" y="14353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как рассказ о своём крае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2428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 цветам и узорам игрушки можно догадаться, где её сделали. Местные мастера любят свои особые краски и формы, и это сразу заметно внимательному зрителю.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381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Игрушка словно рассказывает о жизни людей без длинных слов. В ней видны птицы, кони, одежда и даже настроение края — весёлое, спокойное или праздничное.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50" y="1691200"/>
            <a:ext cx="438000" cy="35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925" y="165295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3381" y="1652950"/>
            <a:ext cx="373538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9044" y="1652950"/>
            <a:ext cx="266813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Лепка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пробуют делать фигурки из мягкого материала и понимают, как из простого комочка рождается игрушка. Это занятие учит терпению и помогает почувствовать себя настоящим мастером.
</a:t>
            </a:r>
            <a:endParaRPr lang="en-US" sz="1285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занятиях дети украшают простые формы узорами и цветами. Они узнают, как линии и краски делают вещь яркой, нарядной и совсем не скучной.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знакомятся с нитями, лентами и тканью, пробуют несложное переплетение. Так становится понятно, сколько труда нужно, чтобы появилась красивая ткань или полотенце.
</a:t>
            </a:r>
            <a:endParaRPr lang="en-US" sz="1205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кукла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делать куклу из лоскутков, ниток или бумаги. Такая поделка напоминает, что даже из самых обычных материалов можно создать добрую и тёплую вещь.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занимаются дети в музее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стоит прочитать название предмета и узнать, когда его сделали. Тогда вещь сразу перестаёт быть безымянной и начинает рассказывать свою историю.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полезно посмотреть, из чего она изготовлена. Дерево, ткань, глина или металл подсказывают, как работал мастер и какие материалы были под рукой.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Ещё интересно заметить узоры, цвета и форму. Иногда похожие элементы встречаются у разных предметов, и тогда можно догадаться, что их делали в одной традиции.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Наконец, можно сравнить экспонаты между собой. Одни кажутся строгими, другие — очень весёлыми, и именно в этом скрываются маленькие тайны музея.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во время экскурсии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одежде и сувенирах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народные узоры часто можно увидеть на футболках, сумках, открытках и сувенирах. Они делают обычные вещи ярче и напоминают о старинной красоте, которая не устаревает.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узоры рядом с нами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праздники тоже любят народные мотивы. На ярмарках, сценах и детских мероприятиях появляются знакомые орнаменты, и старые традиции снова радуют людей.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праздниках и игрушках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вещи от мастера до музея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народный предмет проходит путь от замысла до музейной витрины.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Такие вещи хранят память о людях, которые жили до нас. По ним можно узнать, как они трудились, отдыхали и украшали свой дом.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Каждый предмет помогает понять, чем жили семьи и деревни. Если их беречь, история становится не скучной, а близкой и понятной.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Народное творчество соединяет поколения. Оно напоминает детям, что традиции не исчезают, если о них заботятся и передают их дальше.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народное творчество важно беречь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Даже простая ложка, кукла или полотенце могут рассказать о времени, когда их сделали. В маленькой вещи часто прячется большая история.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Узоры, материалы и цвета многое говорят о мастере и его крае. А музей помогает этим предметам не потеряться и продолжать жить для новых посетителей.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открытия о музее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живут, пока их помнят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народного творчества напоминает, что красота рождается в труде и памяти людей. Если беречь старые вещи и интересоваться ими, традиции будут жить и радовать дальше.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2026-05-24T08:00:40Z</dcterms:created>
  <dcterms:modified xsi:type="dcterms:W3CDTF">2026-05-24T08:00:40Z</dcterms:modified>
</cp:coreProperties>
</file>