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животного от оплодотворения до старения и смерти.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индивидуальное развитие животных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объясняет, как организм формируется и растёт, а также влияние наследственности и среды. Эти знания применимы в биологии, экологии и медицине для понимания здоровья и адаптации живых существ.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индивидуальное развитие?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развития клетки делятся и дифференцируются, определяя функции и особенности тканей, а также переходят через фазы полового созревания и старения.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следует собственной программе, заложенной в его наследственном материале, что обеспечивает уникальность и последовательность этапов развития.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процесс изменений организма от момента появления зиготы до смерти, включающий рост и изменение структуры клеток, формирование органов и систем.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индивидуальное развитие?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оплодотворения и продолжается до рождения или вылупления. На этом этапе закладываются органы и системы, происходят значительные морфологические изменения.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период после рождения или вылупления, включая рост, зрелость, и старение. В этот период организм формирует поведенческие навыки и адаптируется к окружающей среде.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индивидуального развития
</a:t>
            </a:r>
            <a:endParaRPr lang="en-US" sz="29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эмбриональной стадии закладываются основные структуры и системы организма. Клетки активно делятся, формируя ткани, от которых зависит дальнейшее здоровье и функционирование.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нарушения на этом этапе могут привести к аномалиям развития. Именно поэтому эмбриональный период считается критически важным для формирования полноценного организма.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эмбрионального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периода увеличивается с размером животного, отражая биологические особенности и темпы развития у каждого вида.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животное, тем дольше продолжается эмбриональный период, что связано с необходимостью формирования сложных систем.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эмбрионального развития,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эмбрионального развития у разных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 изменяется внешний облик организма, формируются специфические черты и способности, необходимые для выживания в среде обитания.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половое созревание, при котором организм становится способным к размножению. У некоторых видов происходит метаморфоз — глубокая перестройка тела.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поведение, включая инстинкты и обучаемость, что обеспечивает адаптацию и взаимодействие с окружающим миром.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сменяется старением — постепенным снижением функций организма, ведущим к завершению жизненного цикла.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развитие: основные процессы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42188"/>
            <a:ext cx="5955300" cy="24434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биологии развития, 2022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прямого и непрямого развития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не включает личиночную стадию и характерно для млекопитающих и птиц. Непрямое включает личинок, типично для амфибий и насекомых.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адаптациями к разным условиям жизни и способами достижения зрелости.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проходит стадию питания в виде гусеницы, затем окружена коконом, внутри которого происходит полное превращение в бабочку с крыльями, которая ведёт другую жизнь.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гусеницы в бабочку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дышит жабрами и живёт в воде, затем на стадии метаморфоза развиваются лёгкие и конечности, что позволяет лягушке переселиться на сушу.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головастика в лягушку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метаморфоз варьируется: одни меняют среду обитания, другие изменяют форму тела. Это позволяет эффективно использовать ресурсы на разных этапах жизни.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саламандр и насекомых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метаморфоза у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исходные характеристики и возможности организма, задают последовательность этапов развития.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питание, влажность и освещённость влияют на скорость и качество развития, вызывая адаптации.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Гормональное регулирование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процессы роста и созревания, обеспечивая координацию между органами и системами.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стрессоры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паразиты и загрязнения окружающей среды могут нарушать нормальное развитие и вызывать отклонения.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содержат инструкции для синтеза белков, которые формируют органы и ткани, направляя последовательное развитие организма. Этот процесс строго программирован и определён наследственностью.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могут вызвать нарушения развития и аномалии. Эпигенетические механизмы изменяют активность генов под воздействием среды, влияя на индивидуальные особенности организма.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индивидуального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влажность регулируют активность и поведенческие реакции животных, формируя их адаптации и внешние характеристики в процессе взросления.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количество пищи обеспечивают необходимые ресурсы для нормального формирования тканей, влияя на размеры и выживаемость особей в молодом возрасте.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существенно влияет на скорость роста и развитие, замедляя или ускоряя процессы в зависимости от вида и условий обитания.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развитие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температуры ускоряют развитие, однако слишком высокие или низкие значения могут вызвать задержки или гибель особей.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скорости развития при повышении температуры до оптимума демонстрирует зависимость биологических процессов от условий среды.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биологии насекомых,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зависимость скорости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стадии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начинается с яйца, в котором развивается зародыш, затем превращается в головастика с жабрами для дыхания в воде. Эти начальные стадии важны для выживания во влажной среде.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развитие лягушки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морфологии и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головастик формирует задние и передние ноги, развивает лёгкие, переходя к наземному образу жизни. Питание меняется с водорослей на мелких насекомых, что отражает адаптацию к различным средам.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Внутриутробный период является критическим для полноценного развития, после чего начинается активный постнатальный рост и обучение молодняка.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по развитию человека, 2022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месяцев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длится внутриутробное развитие плода у человека, обеспечивая формирование всех органов и систем.
</a:t>
            </a:r>
            <a:endParaRPr lang="en-US" sz="3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81777"/>
            <a:ext cx="5955300" cy="1900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развития животных, 2021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развития у разных животных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особенности развития у различных классов животных, подчеркивая разнообразие биологических стратегий.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развития и ухода за потомством отражает адаптацию животных к различным экологическим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обеспечивают детёнышей молоком и защитой, помогая им выжить в раннем возрасте. Особенно выразительна забота у человека, слонов и китов, где связь длится годы.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материнская забота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создают надёжные гнёзда, где откладывают яйца и выкармливают птенцов. Родительская забота включает кормление и защиту от хищников, что повышает шансы потомства на выживание.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строительство гнёзд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и насекомые откладывают много яиц, но не осуществляют последующий уход. Это связано с высокой плодовитостью, компенсирующей высокую смертность потомства.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забота у рыбы и насекомых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заботы о потомстве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жизненных этапов снижает конкуренцию между молодыми и взрослыми особями, позволяя каждому использовать различные ресурсы.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обеспечивает смену среды и питания, что расширяет экологические ниши, повышая адаптивный потенциал вида.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стадии развития обеспечивают возможность адаптации к изменяющимся условиям и повышение шансов на выживание молодняка.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стадии часто связаны с активным ростом и изменением поведения, что помогает организмам быстро приспосабливаться к окружающей среде.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стадий развития для выживания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индивидуального развития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эмбрионального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около 9 месяцев, в течение которых формируются все органы и системы, закладываются основы будущего организма.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детская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развивается мышление, речь и социальные навыки, что требует активного взаимодействия с окружающими и обучения.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Юношеский период и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формирование личности, укрепляются физические и умственные способности, развивается самостоятельность.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животных раскрывает сложные взаимодействия наследственности и среды, помогает понять механизмы адаптации и совершенствует методы биологических и медицинских исследований.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индивидуального развития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2026-05-08T10:18:55Z</dcterms:created>
  <dcterms:modified xsi:type="dcterms:W3CDTF">2026-05-08T10:18:55Z</dcterms:modified>
</cp:coreProperties>
</file>