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клетки: ключевые темы и значение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клетки — основа жизни и роста всех организмов, поддерживающая их развитие.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клеточного деления в живой природе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клеток лежит в основе размножения и восстановления организмов. С XIX века ученые раскрыли его механизм, что помогло понять процессы роста и передачи наследства.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позволяет одноклеточным и многоклеточным видам расти за счёт увеличения числа клеток и замены повреждённых тканей.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необходим для восстановления после травм, обеспечивая замену утраченных или повреждённых клеток.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 стабильное количество клеток в органах, что критично для их нормального функционирования и жизнеспособности.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деления клетки в природе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обеспечивает образование двух идентичных клеток, отвечая за рост и регенерацию тканей организма.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деления клетки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создаёт гаметы с половинным набором хромосом, что важно для поддержания генетического разнообразия вида.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применяется в соматических клетках для замещения старых или повреждённых клеток.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происходит в половых клетках, обеспечивая уникальность потомства через перераспределение генетического материала.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цикл: пути и процессы жизни клетки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Интерфаза – подготовка к делению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интерфазе клетка наращивает объём, дублирует хромосомы и накапливает энергию для успешного деления.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– процесс деления соматических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митоза хромосомы равномерно разделяются между двумя дочерними клетками для поддержания наследственной информации.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– формирование половых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состоит из двух разделений, снижая число хромосом вдвое, что необходимо для образования гамет.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81" y="2128302"/>
            <a:ext cx="224175" cy="25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4764" y="2128402"/>
            <a:ext cx="224175" cy="25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34338"/>
            <a:ext cx="244327" cy="2443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47912"/>
            <a:ext cx="244327" cy="2171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клеточные структуры в процессе деления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 и защищает наследственную информацию в виде ДНК, контролируя её дубликацию и распределение.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Компактифицированная форма ДНК, которая обеспечивает точное наследование генетического материала.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Центриоли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Органеллы, отвечающие за организацию веретена деления и правильное распределение хромосом.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Среда, в которой распределяются органоиды и происходит физическое разделение клетки на дочерние части.
</a:t>
            </a:r>
            <a:endParaRPr lang="en-US" sz="112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митоза: последовательность этапов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Биологические учебники по клеточной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Профаза: хромосомы конденсируются, формируется веретено деления, начинается подготовка к разделению.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Митоз: детали фаз и их функции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Метафаза: хромосомы располагаются в центре клетки, надежно прикрепляясь к веретену для равномерного распределения.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Анафаза: сестринские хроматиды расходятся к противоположным полюсам клетки, обеспечивая точность деления.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Телофаза: образуются новые ядерные оболочки, хромосомы деспирализуются, подготавливая клетки к завершению деления.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926809"/>
            <a:ext cx="5426700" cy="1843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митоза и мейоза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между митозом и мейозом по количеству делений, числу клеток и хромосомному набору.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обеспечивает генетическое разнообразие, митоз — поддержание стабильности тканей.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формирует гаметы с уникальным набором хромосом, что служит основой для генетической разноплановости потомства.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в мейозе меняет участки между хромосомами, увеличивая вариативность наследственных признаков.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распределение хромосом гарантирует появление новых сочетаний генов, способствуя адаптации видов.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мейоза для разнообразия видов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0" y="1003686"/>
            <a:ext cx="4148100" cy="1972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0" y="2980086"/>
            <a:ext cx="4148100" cy="1972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деление у прокариот: бинарное деление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28669" y="1225050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способ размножения бактерий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Прокариотические бактерии размножаются путем бинарного деления. Сначала их ДНК копируется, после чего клетка удлиняется, и между двумя днк-цепочками появляется перегородка. Это позволяет получить две идентичные дочерние клетки, готовые к самостоятельной жизни.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28669" y="3169675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простого деления без ядра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эукариот, прокариоты не имеют ядра, поэтому процесс деления происходит быстрее и проще. Отсутствие сложных структур позволяет бактериям быстро размножаться и адаптироваться к изменениям среды.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деления клеток в организме человека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периодах деления отражают разнообразие функций тканей и их обновляемость. Быстро обновляющиеся ткани обеспечивают защиту и восстановление тела.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быстро делятся клетки слизистой и кожи, что поддерживает барьерные функции, в то время как нервные и мышечные клетки делятся крайне редко.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данные по циклам клеточного деления,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распределения хромосом может вызвать генетические аномалии, такие как синдром Дауна, связанный с дополнительной 21-й хромосомой.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делении способствуют неправильному развитию органов, что приводит к функциональным нарушениям организма.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Неконтролируемое деление может вызвать злокачественные опухоли, негативно влияя на здоровье и жизнь человека.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деления клетки и их последствия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212" y="204657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клеток в росте и развитии организма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этап развития эмбриона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момента оплодотворения одна клетка многократно делится, формируя сложный организм. Этот процесс обеспечивает рост и организацию тканей и органов будущего организма.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Интенсивный рост в детском возрасте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школьников клетки активно делятся, способствуя быстрому росту костей и мышц. Например, в течение года ребёнок может вырасти на 5–8 см благодаря активному обновлению клеток.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повреждении кожи начинается усиленное деление клеток, что способствует быстрому заживлению и восстановлению барьера организма.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деление участвует в регенерации костей после переломов, обеспечивая восстановление прочности и функции скелета.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также восстанавливается за счёт деления специализированных клеток, поддерживая подвижность и силу тканей.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Регенерация: роль деления при восстановлении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Циклины и киназы играют ключевую роль в управлении переходами между фазами клеточного цикла.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деления: система регуляции у человека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Контрольные точки проверяют правильность ДНК и предотвращают деление повреждённых клеток.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система контроля нарушается, клетки могут начать бесконтрольно делиться, образуя опухоли.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баланса деления и апоптоза обеспечивает нормальное функционирование тканей и предотвращает болезни.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6" y="1003207"/>
            <a:ext cx="4148100" cy="13205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6" y="2326407"/>
            <a:ext cx="4148100" cy="13205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906" y="3640607"/>
            <a:ext cx="4148100" cy="13205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клеточного деления: культуры in vitro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28675" y="1151316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клеток вне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in vitro позволяет ученым изучать деление и поведение клеток в контролируемых условиях, облегчая исследования их физиологии.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28675" y="24532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лекарственных средств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культуры используются для тестирования влияния новых препаратов, что ускоряет разработку эффективных и безопасных лекарств.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28675" y="37674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терапии стволовыми клетками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стволовых клеток в культуре открывает возможности для восстановления повреждённых тканей и лечения наследственных заболеваний.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температура способствует нормальному протеканию всех этапов клеточного деления.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деление клетки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Достаточное количество воды и питательных веществ необходимо для энергообеспечения и синтеза компонентов клетки.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радиации может вызывать мутации, замедлять деление и нарушать генетическую стабильность.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Токсины и химические мутагены приводят к ошибкам в делении, что повышает риск заболеваний и дефектов.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 происходит огромное количество клеточных делений, обеспечивающих жизнедеятельность и обновление тканей организма.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 миллиардов
</a:t>
            </a:r>
            <a:endParaRPr lang="en-US" sz="6992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клеток в организме человека обновляются ежедневно благодаря процессу деления.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биологических исследований, 2023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0" y="2441308"/>
            <a:ext cx="9033600" cy="2655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625" y="1678825"/>
            <a:ext cx="4833000" cy="7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клеток — основа жизни, гарантирует рост и восстановление тканей, передаёт наследственную информацию и является ключом к пониманию здоровья и развития человека.
</a:t>
            </a:r>
            <a:endParaRPr lang="en-US" sz="1222" dirty="0"/>
          </a:p>
        </p:txBody>
      </p:sp>
      <p:sp>
        <p:nvSpPr>
          <p:cNvPr id="5" name="Text 1"/>
          <p:cNvSpPr txBox="1"/>
          <p:nvPr/>
        </p:nvSpPr>
        <p:spPr>
          <a:xfrm>
            <a:off x="88625" y="501700"/>
            <a:ext cx="8940600" cy="10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фундаментальная роль деления клетки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2026-05-08T16:52:31Z</dcterms:created>
  <dcterms:modified xsi:type="dcterms:W3CDTF">2026-05-08T16:52:31Z</dcterms:modified>
</cp:coreProperties>
</file>