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Путешествия: мир рядом и далеко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открывают новые места, дороги и впечатления, даже если путь совсем короткий.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любят дорогу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отправляются в путь, чтобы отдыхать, навещать близких и узнавать новое. В дороге можно увидеть другие города, необычные дома, еду и обычаи — и собрать свои маленькие открытия, как сокровища в рюкзаке.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160" y="1466300"/>
            <a:ext cx="434025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путешествия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городу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короткие поездки по знакомым улицам или в другой район. Можно ехать к музею, в парк, на вокзал или просто гулять и замечать, как меняется привычный город.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путешествия часто длиннее и интереснее. В пути встречаются реки, леса, поля, большие станции и новые дома, а ещё разные города с собственным характером.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морю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 морю обычно связана с отдыхом, солнцем и играми на берегу. В ней важны купальник, панама, хорошее настроение и много радостных впечатлений.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бывают пешими и очень живыми. В них нужны удобная обувь, рюкзак и внимание к природе, а наградой становятся тропинки, костёр и красивые виды.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Поезд: дорога с окном в мир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поездка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удобен для долгих маршрутов: можно сидеть, читать, разговаривать и не спешить. Дорога идёт плавно, а за окном медленно сменяются станции, поля и маленькие города.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 окна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высокого окна вагона хорошо видно леса, мосты, реки и дома у пути. Иногда пейзаж меняется так быстро, что хочется смотреть в стекло почти без перерыва.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скорый поезд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скоростной поезд «Сапсан» соединяет Москву и Санкт-Петербург примерно за 4 часа. Это помогает быстро добраться до другого большого города и не уставать в дороге.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вагоне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вагоне пассажиры устраиваются поудобнее: кто-то читает, кто-то смотрит в окно, а кто-то делится впечатлениями. Так поездка становится похожей на маленькое путешествие внутри большого путешествия.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взлётом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аэропорту всё начинается с регистрации: пассажиры показывают билеты, сдают багаж и находят свой выход на посадку. Потом они садятся в кресла, пристёгиваются и слушают объявления. Момент перед взлётом всегда немного волнует, но именно он делает полёт особенным.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облака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самолёт поднимается выше, облака становятся похожи на мягкие горы из ваты. Сверху реки, поля и дороги кажутся игрушечными, и хочется долго смотреть вниз. Полёт дарит редкую возможность увидеть знакомый мир совсем по-новому.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Самолёт: быстро высоко в небе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 машине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удобен, когда хочется ехать спокойно и делать остановки по дороге. Можно размяться, перекусить и посмотреть интересные места, не подстраиваясь под большой расписанный маршрут.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помогают указатели, мосты, заправки и знаки. Они подсказывают, куда ехать дальше, где повернуть и где можно отдохнуть, если дорога вдруг покажется очень длинной.
</a:t>
            </a:r>
            <a:endParaRPr lang="en-US" sz="1157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машине часто звучат песни, вопросы и смешные истории. Такая поездка помогает проводить время вместе, а дорога проходит незаметнее, чем если просто смотреть на километры.
</a:t>
            </a:r>
            <a:endParaRPr lang="en-US" sz="1099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пассажиры должны пристёгиваться ремнём безопасности. Это простое правило очень важно: оно помогает чувствовать себя спокойно и делает поездку безопаснее для детей и взрослых.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Пешком и в походе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под ногами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Пеший путь бывает в лесу, в парке, у реки и в горах. На тропинке особенно интересно замечать корни, камешки, листья и следы животных.
</a:t>
            </a:r>
            <a:endParaRPr lang="en-US" sz="1226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путешествия нужны удобная обувь, вода, карта и лёгкий рюкзак. Ещё полезно посмотреть погоду, чтобы не попасть под дождь в самой красивой части маршрута.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похода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походе часто встречаются палатка, костёр и тихий шелест деревьев. Всё вокруг кажется ближе: слышно птиц, видно траву, а воздух будто становится свежее.
</a:t>
            </a:r>
            <a:endParaRPr lang="en-US" sz="1226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Внимательные глаза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Пешая прогулка учит замечать детали, которые легко пропустить из окна машины или поезда. Даже маленький муравей на тропинке может стать настоящим открытием.
</a:t>
            </a:r>
            <a:endParaRPr lang="en-US" sz="122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к поездке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отправлением в дорогу
</a:t>
            </a:r>
            <a:endParaRPr lang="en-US" sz="9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кладут в чемодан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4305948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нужное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берут только с разрешения взрослых, а лишние вещи лучше оставить дома. Слишком тяжёлый чемодан мешает идти, поэтому в поездке удобнее брать самое необходимое.
</a:t>
            </a:r>
            <a:endParaRPr lang="en-US" sz="853" dirty="0"/>
          </a:p>
        </p:txBody>
      </p:sp>
      <p:sp>
        <p:nvSpPr>
          <p:cNvPr id="11" name="Text 3"/>
          <p:cNvSpPr txBox="1"/>
          <p:nvPr/>
        </p:nvSpPr>
        <p:spPr>
          <a:xfrm>
            <a:off x="1538107" y="358365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книга и небольшая игрушка делают путь спокойнее и веселее. Они помогают не скучать, если ехать долго и смотреть в окно уже не хватает терпения.
</a:t>
            </a:r>
            <a:endParaRPr lang="en-US" sz="853" dirty="0"/>
          </a:p>
        </p:txBody>
      </p:sp>
      <p:sp>
        <p:nvSpPr>
          <p:cNvPr id="12" name="Text 4"/>
          <p:cNvSpPr txBox="1"/>
          <p:nvPr/>
        </p:nvSpPr>
        <p:spPr>
          <a:xfrm>
            <a:off x="3112267" y="286139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Гигиенические мелочи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щётка, расчёска и салфетки занимают мало места, но очень помогают в дороге. С ними легче оставаться чистым и чувствовать себя аккуратно.
</a:t>
            </a:r>
            <a:endParaRPr lang="en-US" sz="853" dirty="0"/>
          </a:p>
        </p:txBody>
      </p:sp>
      <p:sp>
        <p:nvSpPr>
          <p:cNvPr id="13" name="Text 5"/>
          <p:cNvSpPr txBox="1"/>
          <p:nvPr/>
        </p:nvSpPr>
        <p:spPr>
          <a:xfrm>
            <a:off x="4670163" y="2141150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обувь нужна, чтобы ходить по городу, станции или тропинке без усталости. Она помогает чувствовать себя уверенно, даже если прогулка вдруг станет длинной.
</a:t>
            </a:r>
            <a:endParaRPr lang="en-US" sz="853" dirty="0"/>
          </a:p>
        </p:txBody>
      </p:sp>
      <p:sp>
        <p:nvSpPr>
          <p:cNvPr id="14" name="Text 6"/>
          <p:cNvSpPr txBox="1"/>
          <p:nvPr/>
        </p:nvSpPr>
        <p:spPr>
          <a:xfrm>
            <a:off x="6293085" y="1413405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 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чемодан кладут вещи, которые подходят для тепла, холода или дождя. Тогда поездка не испортится из-за внезапной смены погоды и лишнего холода.
</a:t>
            </a:r>
            <a:endParaRPr lang="en-US" sz="8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который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 города, реки, дороги и горы как на ладони. С её помощью можно понять, где начинается поездка и где стоит сделать остановку. Так маршрут становится понятным, даже если дорога длинная.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дорога делает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путь идёт прямо, а иногда резко сворачивает у моста или на развилке. Маршрут подсказывает, куда двигаться дальше и сколько примерно времени займёт дорога. Бумажная карта и карта в телефоне вместе помогают не заблудиться.
</a:t>
            </a:r>
            <a:endParaRPr lang="en-US" sz="1104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маршрут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дороге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рядом со 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поездке ребёнок должен всегда быть рядом со взрослыми. Так легче быстро получить помощь, если что-то пошло не так, и не потеряться в незнакомом месте.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важные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выучить свой адрес, номер телефона родителей и название места, где семья остановилась. Эти сведения помогают взрослым быстро связаться друг с другом и найти дорогу обратно.
</a:t>
            </a:r>
            <a:endParaRPr lang="en-US" sz="903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теряться в толпе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вокзале, в аэропорту и в людном месте нельзя отходить далеко и исчезать из вида. Если людей много, лучше остановиться на месте и сразу позвать взрослых.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 себя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 нужно сидеть или стоять аккуратно, не бегать и не толкаться. Тогда поездка будет безопасной и для тебя, и для других пассажиров.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пути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49725"/>
            <a:ext cx="32718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реки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окна или с дороги часто видны мосты и широкие реки. Они делают пейзаж красивым и помогают понять, как люди соединяют берега и города.
</a:t>
            </a:r>
            <a:endParaRPr lang="en-US" sz="1052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6175"/>
            <a:ext cx="36903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Вокзалы и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станциях всегда что-то движется: поезда подъезжают, пассажиры спешат, звучат объявления. Такие места сразу показывают, что путешествие уже началось.
</a:t>
            </a:r>
            <a:endParaRPr lang="en-US" sz="1052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94263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городом дорога проходит мимо лесов, холмов и гор. Там особенно заметны небо, тишина и простор, а картинка за окном меняется почти каждую минуту.
</a:t>
            </a:r>
            <a:endParaRPr lang="en-US" sz="1052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639073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взгляд привлекают площади, памятники, башни и красивые дома. Они рассказывают о прошлом места и помогают заметить его особый характер.
</a:t>
            </a:r>
            <a:endParaRPr lang="en-US" sz="1052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335526"/>
            <a:ext cx="3914100" cy="6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вывески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пути встречаются яркие вывески, старинные надписи и смешные названия. Такие мелочи делают дорогу интересной и запоминающейся даже для короткой поездки.
</a:t>
            </a:r>
            <a:endParaRPr lang="en-US" sz="10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306" y="2571150"/>
            <a:ext cx="298965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674" y="3908754"/>
            <a:ext cx="256255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берут на перекус и на память вкуса
</a:t>
            </a:r>
            <a:endParaRPr lang="en-US" sz="3498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особенно радует привычная тёплая еда: суп, каша или бутерброд. Она помогает подкрепиться и чувствовать себя бодрее во время долгого пути.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Печенье, булочка или конфета делают дорогу чуть веселее. Но сладостей должно быть немного, чтобы не перебить аппетит и не испачкать рюкзак.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банан или груша удобны для поездки и не требуют сложной подготовки. Такие перекусы легко взять с собой и быстро съесть на остановке.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воды нужна почти в любой поездке, особенно в жару или в пути на улице. Аккуратная упаковка помогает сохранить вещи чистыми и удобными.
</a:t>
            </a:r>
            <a:endParaRPr lang="en-US" sz="9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которую узнают сразу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в Москве часто становится первой остановкой для гостей столицы. Здесь рядом стоят Кремль, собор Василия Блаженного и широкое открытое пространство, где легко почувствовать дыхание большого города и истории.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Музей, где живут сокровища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 в Санкт-Петербурге поражает не только картинами и скульптурами, но и самими залами. Во время прогулки по музею человек словно проходит через разные эпохи и страны, не выходя из здания.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деревянного мастерства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Кижи на Онежском озере известны деревянными церквями и тихим северным пейзажем. Туда едут, чтобы увидеть, как красиво могут выглядеть старинные постройки рядом с водой, небом и лесом.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едут, чтобы увидеть историю и красоту
</a:t>
            </a:r>
            <a:endParaRPr lang="en-US" sz="30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поездки вырастает дружба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лагере, в поезде или на экскурсии ребёнок сначала просто здоровается. Иногда одного доброго слова хватает, чтобы разговор уже начался.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игра, мяч, книга или совместное задание. Когда дети заняты одним делом, им легче узнать друг друга и посмеяться вместе.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встреча была тёплой, знакомство превращается в дружбу. После поездки остаются не только фотографии, но и имя нового друга, которого хочется увидеть снова.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человеку путешествия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поездок ребёнок узнаёт названия городов, рек и достопримечательностей. Новые места помогают понять, как по-разному живут люди и как устроен мир вокруг.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хочется замечать детали: необычный дом, красивую вывеску, форму облаков или цвет воды. Такая привычка делает человека внимательнее и любопытнее.
</a:t>
            </a:r>
            <a:endParaRPr lang="en-US" sz="1087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рассказывать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поездки легче делиться впечатлениями с родными и друзьями. Рассказ о дороге, встречах и открытиях помогает лучше запомнить всё увиденное.
</a:t>
            </a:r>
            <a:endParaRPr lang="en-US" sz="1153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часто подсказывают новые вопросы: почему здесь такие дома, откуда взялось это название, как живут люди в другом месте. Так растёт интерес к миру.
</a:t>
            </a:r>
            <a:endParaRPr lang="en-US" sz="11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поездка идёт не по плану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начался дождь или возникла задержка, важно не паниковать. Спокойный человек лучше слышит взрослых, думает яснее и быстрее находит решение.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запас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вспомнить, есть ли вода, тёплая одежда, салфетки и нужные мелочи. Такой маленький запас помогает переждать неожиданность без лишнего неудобства.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дорога меняется, особенно важно держаться рядом со взрослыми и выполнять их просьбы. Они знают, как действовать в пробке, на станции или при закрытой дороге.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запасной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приходится выбрать другой маршрут или немного подождать. Это не беда: неожиданный поворот может стать самой запоминающейся частью всей поездки.
</a:t>
            </a:r>
            <a:endParaRPr lang="en-US" sz="11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новом месте
</a:t>
            </a:r>
            <a:endParaRPr lang="en-US" sz="31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 помогает ребёнку чувствовать себя уверенно в музее, парке, транспорте и гостинице.
</a:t>
            </a:r>
            <a:endParaRPr lang="en-US" sz="8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детей именно эти три образа становятся началом будущего маршрута. Мечта помогает представить дорогу, выбрать направление и захотеть узнать мир лучше.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«Путешествия»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выбирают главные мечты о море, горах и большом городе
</a:t>
            </a:r>
            <a:endParaRPr lang="en-US" sz="23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начинается с шага за порог
</a:t>
            </a:r>
            <a:endParaRPr lang="en-US" sz="2984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поездка открывает что-то новое: дорогу, людей, вкусы и впечатления. Если быть внимательным, вежливым и осторожным, путешествие станет радостным, а воспоминания — тёплыми и долгими.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2026-05-25T22:24:42Z</dcterms:created>
  <dcterms:modified xsi:type="dcterms:W3CDTF">2026-05-25T22:24:42Z</dcterms:modified>
</cp:coreProperties>
</file>