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и упадок Афин: основные темы урока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историю Афин: власть, культура и причины упадка.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Афинского полиса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древний город-государство на территории Аттики. За три тысячелетия они превратились в центр ремесла, торговли и знаний. В V—IV веках до н. э. здесь сформировались основы демократии и процветала уникальная культура.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власти: путь от царей к демократии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VIII—VI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с постепенно уменьшающейся властью царей под контролем аристократических советов.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594 год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 — отмена долгового рабства и расширение гражданских прав.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508 год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основывает демократию через территориальное деление и учредительное Народное собрание.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становится основой политической системы Афин с активным участием граждан.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Афин: состав населения и сферы деятельности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населения Афин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 веке до н. э. население вместе с пригородами достигало около 250–300 тысяч человек, включая рабов, иностранцев и граждан-мужчин, которых насчитывалось около 40 тысяч.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составляли торговля и ремесленное производство. Судостроение и добыча серебра развивались как важные отрасли, поддерживая экономическую мощь города.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Окрестные земли обеспечивали сельскохозяйственные продукты, дополнительно Афины активно развивали морскую торговлю, используя выгодное географическое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городская инфраструктура Афин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Холмистая 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расположены на нескольких холмах Аттики, что обеспечивало естественную защиту и выгодные точки обзора.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морю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находился менее чем в 10 километрах от моря с удобным выходом через порт Пирей, способствующим торговле.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окружен мощными стенами, включая Длинные стены, что укрепляло безопасность от внешних угроз.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как религиозный центр, Агора — место общественного собрания и торговый район, а также порты для морских операций.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Марафоне (490 г.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под руководством Милтиада одержали решительную победу над персидским войском, укрепив национальное самосознание и репутацию города.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Саламине (480 г.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мощного флота афиняне одолели превосходящие силы персов, что стало поворотным моментом в войне за независимость Греции.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 и союзническая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Афины возглавили оборону греческих полисов, укрепляя свое военное и политическое влияние в регионе.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войны: ключевые моменты Афин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мощь Афин: триремы и порт Пирей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состоял из около 200 трирем — быстрых и маневренных военных кораблей, готовых к бою на море.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Пирей стал крупнейшим и самым защищённым морским узлом, обеспечивающим торговый и военный потенциал Афин.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флот позволял контролировать торговые пути и успешно отражать внешние угрозы, усиливая влияние Афин.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Правами граждан в Афинах: преимущества и ограничения демократии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мужчины имели право участвовать в голосовании и принятии важных городских решений.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на различные должности проходили жребием, что пыталось обеспечить равные шансы для граждан.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Значимая свобода слова существовала на Народном собрании, где обсуждались законы и политика.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женщины, рабы и иностранные жители были исключены из политической жизни и не обладали правами.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Афин: рост и падение (V век до н. э.)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траты Афин резко росли в разгар войн, особенно при Перикле, а затем резко падали после Пелопоннесской войны.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расходов связано с военными поражениями и экономическим упадком после войны.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XIX век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Делосский союз: укрепление влияния Афин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для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478 году до н. э. Афины возглавили союз полисов Эгейского моря для совместной защиты от Персии. Союзники вносили вклады, поддерживая единую военную мощь.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власти и зависимости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Сокровищница союза была перенесена в Афины, что усилило их контроль. Со временем многие города стали политически и экономически зависимы от Афин.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— лидер Афин в Золотой век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был выдающимся политиком, укрепившим демократию и расширившим права граждан, сделав участие в управлении более доступным благодаря оплате общественных должностей.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Перикла Афины превратились в центр культуры и искусства, стартовала масштабная стройка Парфенона, символизирующего величие города и его религиозные традиции.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политика способствовала объединению граждан и развитию флота, что предоставило Афинам военную мощь и влияние в Греции в эпоху расцвета.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Золотого века Афин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архитектурное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возводился как храм в честь богини Афины и стал шедевром греческой архитектуры. Его гармоничные пропорции и скульптуры отражают богатство афинской культуры и религиозные убеждения.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и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процветали драматурги Эсхил, Софокл и Еврипид, создавая трагедии и комедии, которые стали основой европейской театральной традиции и обсуждали важные моральные и политические 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 Афин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жили философы Сократ и его ученик Платон, чьи идеи заложили основы западной философии. Их учения оказали сильное влияние на развитие науки и этики на многие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война: хронология основных событий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431 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между Афинами и Спартой из-за соперничества за влияние и конфликтов среди союзников обеих сторон.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425–421 гг. до н.э.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перемирие и короткие боевые действия, но напряжённость сохраняется, подготовка к возобновлению конфликта.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404 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Афин, завершение войны. Спарта наносит решающее поражение, Афины теряют власть и статус лидера Греции.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войны: чума и потери Афин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430 г. до н.э. вспыхнула страшная чума, унесшая жизни многих жителей Афин, включая Перикла — человека, во многом определявшего судьбу города в тот период.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военные действия истощали ресурсы города, деморализовали армию и граждан, подрывая способность Афин сопротивляться своим врагам и сохранять внутреннюю стабильность.
</a:t>
            </a:r>
            <a:endParaRPr lang="en-US" sz="9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Афин после войны: последствия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поражения в 404 г. до н.э. афинский флот был уничтожен, утратив военное превосходство и возможность контролировать своё морское пространство.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стены, обеспечивавшие связь города с портом Пирей, были разрушены, что значительно ослабило защиту и стратегическую безопасность Афин.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захватили олигархи — «Тридцать тиранов», что ограничило демократические свободы и спровоцировало кризис в политической и экономической сферах.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восстановления и новые трудности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олигархии демократия была частично восстановлена, но Афины уже не могли вернуть былое влияние на политическую арену Греции.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столкнулся с внутренними конфликтами и ослаблением экономики, что препятствовало стабильному развитию и укреплению государства.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военные столкновения с соседними государствами усугубляли положение, истощая ресурсы и подрывая социальное единство.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достаточного флота и войска ограничило возможности Афин участвовать в греческой политике и защите своих интересов.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свободы: Афины и македонское завоевание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н.э. активная роль Афин ослабла, уступив ведущие позиции Фивам и Македонии, что подорвало самостоятельность города и его политическое влияние.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338 г. до н.э. армия Филиппа II Македонского одержала победу при Херонее, обеспечив контроль над Грецией и положив конец независимому статусу Афин.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образовательное наследие Афин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Сократ, Платон и Аристотель заложили фундамент западной философской мысли, воспитав множество учеников и сформировав основные концепции этики и знания.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Афин, такие как Парфенон, послужили образцом гармонии и совершенства, вдохновляя архитекторов будущих эпох.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принципы, развитые в Афинах, стали образцом для формирования систем управления и гражданских прав в последующих цивилизациях.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символ античного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воплощает идеалы древнегреческой архитектуры и религии. Его изящные формы и скульптуры оказали влияние на архитектуру Европы на протяжении столетий, оставив наследие гармонии и красоты.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идеи Афинской демократии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стала первым опытом массового участия граждан в управлении, заложив основы современных представлений о свободе, равенстве и гражданских правах.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Афин в цивилизацию: культурные и политические достижения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Афины важны для мира сегодня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Афин — это урокы силы и слабости государства. Их культурные и политические достижения продолжают влиять на современное общество в вопросах демократии и гражданских свобод.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2026-05-10T11:04:56Z</dcterms:created>
  <dcterms:modified xsi:type="dcterms:W3CDTF">2026-05-10T11:04:56Z</dcterms:modified>
</cp:coreProperties>
</file>