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зональность: почему на Земле природа разная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Земли много природных «комнат» с разными условиями.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не везде одинакова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планету неравномерно, а климат меняют влага, ветер, море, горы и высота. Поэтому рядом могут быть влажный лес, сухая пустыня или холодная тундра — настоящая природная мозаика!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похожа на большой дом природы: если меняется климат, то меняются почвы, растения и животные. Всё здесь связано между собой, как детали одного большого набора.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выбирают удобные места для жизни. Одни хорошо переносят жару, другие — холод, а третьим нужны густые леса или открытые просторы, чтобы искать пищу.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зоне чаще растут одни и те же деревья, травы и кустарники. Им подходят местные тепло, влага и почва, поэтому они чувствуют себя здесь уверенно.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 — это большая часть Земли, где похожи погода, почвы, растения и животные. В такой области природа живёт по своим правилам и не любит лишней путаницы.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зоны расположены на Земле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 экватору солнечные лучи греют сильнее всего. Поэтому здесь находятся влажные тропические леса, где тепло почти круглый год и много дождей.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1952642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от экватора становится суше. Здесь встречаются саванны, степи и пустыни, где растениям и животным приходится приспосабливаться к нехватке влаги.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72536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дальше лежат леса умеренного пояса. Климат здесь мягче, чем на севере, поэтому хорошо растут лиственные и смешанные леса, а также большие хвойные массивы.
</a:t>
            </a:r>
            <a:endParaRPr lang="en-US" sz="1073" dirty="0"/>
          </a:p>
        </p:txBody>
      </p:sp>
      <p:sp>
        <p:nvSpPr>
          <p:cNvPr id="14" name="Text 5"/>
          <p:cNvSpPr txBox="1"/>
          <p:nvPr/>
        </p:nvSpPr>
        <p:spPr>
          <a:xfrm>
            <a:off x="549808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тепла всё меньше. Сначала тянется тайга, потом тундра, где деревья почти не растут, а только самые стойкие растения выдерживают холод и ветер.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7270791" y="13847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холодные области находятся у полюсов. Там расположены арктические пустыни — царство льда, снега и суровых условий, где живут немногие, но очень выносливые обитатели.
</a:t>
            </a:r>
            <a:endParaRPr lang="en-US" sz="9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427" y="2282400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круглый год очень тепло, поэтому растения не делают длинный «перерыв на зиму». Они растут быстро и тянутся вверх, к свету, как чемпионы по росту.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идут часто и обильно, а воздух остаётся влажным. Из-за этого в лесу много зелени, а почва быстро покрывается опавшими листьями и перегнивающими остатками.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несколько этажей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вырастают очень высокими, а их кроны образуют густой зелёный навес. Внизу света мало, поэтому там живут растения, которым хватает тени.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мир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живёт множество животных: обезьяны, попугаи, ягуары, лягушки и бесчисленные насекомые. Каждому хватает своей «работы» в большом живом лесу.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тропический лес очень оживлённый: здесь всё растёт, цветёт, летает и прыгает почти без остановки. Природа словно не любит скучать ни минуты.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саванне тепло почти весь год, но времена года делятся на сухой и дождливый периоды. Именно из-за этого здесь не вырастает густой лес, зато хватает солнца для трав.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открытых пространств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высоких трав, кустарников и редких деревьев. Растениям нужно уметь переносить засуху, поэтому они не спешат образовывать плотные заросли, как в лесу.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просторе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Слоны, жирафы, зебры, антилопы и львы живут на больших открытых пространствах. Им приходится много ходить в поисках воды, свежей травы и безопасных мест.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сезонам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дождливое время, саванна быстро зеленеет. А в сухой сезон трава выгорает, и животным нужно быть особенно внимательными и выносливыми.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дождей выпадает совсем немного, поэтому вода здесь — настоящий сокровище. Без неё растения и животные должны быть особенно бережливыми, почти как аккуратные копилки.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днём и холод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песок и камни сильно нагреваются, а ночью воздух может быстро остывать. Из-за таких перепадов пустыня кажется местом с двумя разными настроениями.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часто маленькие листья, колючки или толстые стебли, которые помогают сохранять влагу. Некоторые из них умеют добывать воду очень глубоко из земли.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верблюды, ящерицы, змеи, жуки и скорпионы. Они хорошо переносят жару и умеют находить воду и укрытие даже в очень сухих местах.
</a:t>
            </a:r>
            <a:endParaRPr lang="en-US" sz="12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100" y="1622875"/>
            <a:ext cx="3468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1489" y="2334880"/>
            <a:ext cx="34680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50321"/>
            <a:ext cx="363000" cy="2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трав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просторная равнина, где широко разрастаются травы. Деревьев мало, потому что влаги недостаточно для густого леса, зато зелёный ковёр бывает очень красивым.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степей часто очень плодородные. Поэтому люди выращивают там зерновые культуры, но землю нужно беречь, чтобы она не теряла своё богатство.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далеко видно вокруг, ведь здесь почти нет высоких зарослей. Ветер свободно гуляет по равнинам, а небо кажется особенно большим и широким.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давно привлекают людей, потому что здесь удобно вести хозяйство. Но природа степи нуждается в заботе: если её слишком сильно изменять, она быстро слабеет.
</a:t>
            </a:r>
            <a:endParaRPr lang="en-US" sz="848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суслики, сурки, степные орлы, сайгаки и другие животные. Одни прячутся в норах, другие быстро бегают, а третьи внимательно высматривают добычу с высоты.
</a:t>
            </a:r>
            <a:endParaRPr lang="en-US" sz="8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и смешанные леса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рядом растут лиственные и хвойные деревья. Такая соседская дружба делает лес особенно разнообразным и помогает ему выглядеть по-разному в разные сезоны.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лес густой и зелёный, а осенью листья желтеют, краснеют и опадают. Поэтому прогулка здесь похожа на живую смену красок, как в сказке.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и широколиственных лесах можно встретить белок, зайцев, лосей, кабанов, дятлов и синиц. Каждое животное находит здесь пищу, укрытие и место для жизни.
</a:t>
            </a:r>
            <a:endParaRPr lang="en-US" sz="1127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мягче, чем на севере, но не такой тёплый, как в южных зонах. Благодаря этому леса хорошо растут, а природа остаётся богатой и разнообразной.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большой хвойный лес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очень большие территории в России, Канаде и других северных странах. Это один из самых больших лесных поясов на нашей планете.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 — ель, сосна, пихта и лиственница. Их иголки помогают экономить влагу и легче переносить холод, ветер и снежные зимы.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тайге долго держится мороз, а лето бывает коротким. Поэтому растения и животные должны уметь быстро использовать тёплое время года.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медведи, рыси, лисицы, соболи, белки и глухари. Одни прячутся в густых лесах, другие хорошо бегают, а третьи умеют находить пищу даже зимой.
</a:t>
            </a:r>
            <a:endParaRPr lang="en-US" sz="11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лето, длинная зима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суровой, но в ней есть своя красота. Летом земля оттаивает лишь на поверхности, поэтому высокие деревья почти не приживаются. Вместо леса здесь расстилаются мхи, лишайники и низкие кустарники, будто мягкий зелёный ковёр.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ветру и холоде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часто дуют сильные ветры, а морозы держатся очень долго. Растения здесь невысокие и прижимаются к земле, чтобы не замёрзнуть. Зимой на просторах можно увидеть северных оленей, которые находят корм даже под снегом.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обитатели севера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не пустует: здесь живут песцы, лемминги и полярные совы. Каждому из них помогает особое приспособление к холоду. У зверей густой мех, у птиц — умение быстро находить добычу и экономить силы в длинную зиму.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тундра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самый тёплый сезон природе почти не хватает времени, чтобы ожить.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месяца
</a:t>
            </a:r>
            <a:endParaRPr lang="en-US" sz="6755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недолго длится здесь короткое лето, а остальное время землю сковывают мороз, снег и лёд.
</a:t>
            </a:r>
            <a:endParaRPr lang="en-US" sz="1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природные зоны от экватора к полюсам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зон по мере уменьшения солнечного тепла и влаги от экватора к полюсам.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в горах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нижней части горы обычно теплее и влажнее. Здесь часто растут леса, потому что растениям хватает тепла, света и воды.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в горы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подъёмом воздух становится прохладнее. Леса редеют, а на склонах появляются кустарники и горные луга с яркими травами и цветами.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растениям труднее жить. Здесь остаются лишь низкие травы, камни и редкие неприхотливые растения, которым не страшен ветер.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самых высоких местах царят холод, снег и лёд. Это почти совсем безжизненная зона, где природа выглядит очень сурово и величественно.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себе выжить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умеют хранить воду в толстом стебле. Это помогает им переживать долгую жару и обходиться без дождей очень долго, почти как настоящим пустынным чемпионам.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кувшинок широкие листья плавают на воде и ловят солнечный свет. Растению так удобнее дышать, получать свет и не тратить силы на длинные стебли.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верблюжьей колючки корни уходят глубоко в землю. Они находят влагу там, где другим растениям уже нечего искать, поэтому куст может жить в сухих местах.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растения часто остаются маленькими и прижатыми к земле. Так им легче скрыться от ветра, сохранить тепло и не сломаться под снегом.
</a:t>
            </a:r>
            <a:endParaRPr lang="en-US" sz="12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своей зоне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шуба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песца очень густой мех, который помогает сохранять тепло в мороз. Зимой он становится особенно пушистым, и животному легче переживать сильный холод и ветер.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трудные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в горбах хранится запас жира. Он помогает животному долго обходиться без еды и воды, когда вокруг жарко и сухо, а корм найти непросто.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легко передвигается по снегу благодаря широким копытам. Они не проваливаются так глубоко, и животное может искать корм даже зимой.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теле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пингвинов плотное тело и толстый слой жира. Такая защита помогает им не мёрзнуть в ледяной воде и на ветру у холодных берегов.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разных природных зонах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дождей, поэтому из почвы вымываются питательные вещества. Почва может быть не очень богатой, хотя растений вокруг много.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растёт много трав, а перегной накапливается хорошо. Поэтому здесь часто образуются очень плодородные чёрнозёмы, которые особенно ценят земледельцы.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тундре почва тонкая и бедная. Растения растут медленно, а остатки растений долго не перегнивают из-за холода.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живёт в разных природных зонах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подходящие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дома делают тёплыми и прочными, чтобы удерживать тепло. В жарких районах стараются защититься от зноя и сильного солнца.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зонах вода особенно ценна. Люди собирают и экономно используют её, потому что без неё трудно выращивать растения и содержать животных.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нужные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и лесах люди подбирают растения, которым подходит местный климат. Так урожай лучше растёт, а почва не истощается слишком быстро.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Одеваются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зонах нужна тёплая одежда, а в жарких — лёгкая и удобная. Это помогает человеку чувствовать себя комфортно и не тратить силы зря.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 и болота — это жилища для множества растений и животных. Если человек разрушает природные места, многим видам становится негде жить и добывать пищу.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 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помогают сохранить редкие растения и животных. Там природу охраняют особенно внимательно, чтобы она могла спокойно жить и развиваться.
</a:t>
            </a:r>
            <a:endParaRPr lang="en-US" sz="1147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восстановлению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тревожить природу лишний раз, она умеет постепенно восстанавливаться. Новые растения вырастают, а животные возвращаются в привычные места.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медленно, поэтому ей нужна постоянная помощь. Бережное отношение к лесам, рекам и почвам помогает сохранить красоту Земли для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— как большая мозаика
</a:t>
            </a:r>
            <a:endParaRPr lang="en-US" sz="305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потому, что Солнце нагревает Землю неравномерно, а ещё всё меняют влага, ветер, море и горы. У каждой зоны свои жители, и каждая нужна нашей планете.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2026-05-25T21:35:57Z</dcterms:created>
  <dcterms:modified xsi:type="dcterms:W3CDTF">2026-05-25T21:35:57Z</dcterms:modified>
</cp:coreProperties>
</file>