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Информатизация в образовании: цифровая школа, данные и новые форматы обучения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меняют уроки, проверку знаний и коммуникацию, открывая возможности и создавая риски.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информатизация напрямую влияет на подготовку к ЕГЭ: вам приходится работать с источниками, планировать самостоятельное изучение и оценивать достоверность информации. После 2020 года цифровые сервисы стали привычными, и технологии затрагивают все предметы, не только информатику.
</a:t>
            </a:r>
            <a:endParaRPr lang="en-US" sz="1367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информатизации важна для 11 класса
</a:t>
            </a:r>
            <a:endParaRPr lang="en-US" sz="263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информатизации образования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Информатизация образования — это внедрение ИКТ в обучение, контроль знаний, управление школой и взаимодействие участников. Данные становятся основой для решений, а процессы — более прозрачными и управляемыми.
</a:t>
            </a:r>
            <a:endParaRPr lang="en-US" sz="953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ключевых процессах
</a:t>
            </a:r>
            <a:endParaRPr lang="en-US" sz="1314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аналитика позволяет отслеживать прогресс, видеть типичные ошибки и своевременно корректировать траекторию. Цель — сделать обучение более доступным, гибким и наглядным для учеников и педагогов.
</a:t>
            </a:r>
            <a:endParaRPr lang="en-US" sz="98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для развития обучения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сети передачи данных, электронные журналы и LMS-платформы. Через них организуются доступ к материалам, расписание, задания, коммуникация и контроль выполнения.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и платформы как инфраструктура
</a:t>
            </a:r>
            <a:endParaRPr lang="en-US" sz="1369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учебники, интерактивные материалы и базы заданий дают возможность учиться в удобном темпе. Ресурсы поддерживают разные форматы работы: от объяснений до тренажёров и практикумов.
</a:t>
            </a:r>
            <a:endParaRPr lang="en-US" sz="996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образовательные ресурсы
</a:t>
            </a:r>
            <a:endParaRPr lang="en-US" sz="1062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образовательная среда включает рабочие устройства — компьютеры, ноутбуки, планшеты и интерактивные панели. К ним добавляются интернет-доступ, электронные библиотеки и платформы для выполнения заданий.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учебной работы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среда опирается на LMS-платформы, облачные хранилища и видеоконференции. Электронные дневники и цифровые журналы обеспечивают регулярную обратную связь и фиксацию результатов.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Платформы, коммуникации и управление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цифровой образовательной среды школы
</a:t>
            </a:r>
            <a:endParaRPr lang="en-US" sz="22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2019 году цифровые сервисы применялись эпизодически, а в 2020-м произошёл резкий переход к онлайн-форматам. Далее активность закрепилась.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 2020 году связан с дистанционными практиками, после чего показатели остаются высокими. Это говорит о формировании смешанного и цифрового режима обучения.
</a:t>
            </a:r>
            <a:endParaRPr lang="en-US" sz="1352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динамике из описания в исходном плане; численные значения — на условной шкале (точные данные не приведены).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изменилось использование цифровых инструментов в школе
</a:t>
            </a:r>
            <a:endParaRPr lang="en-US" sz="22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7562" y="1647777"/>
            <a:ext cx="1887814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критериям показывает, где цифровой формат даёт преимущество, а где требуются техника, интернет и цифровая грамотность.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формат усиливает гибкость и аналитику, но эффективность напрямую зависит от устойчивой техники, интернета и навыков работы с сервисами.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различий по описанным критериям; точные эмпирические показатели не указаны.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и цифровое обучение: основные различия
</a:t>
            </a:r>
            <a:endParaRPr lang="en-US" sz="23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информатизации для учеников 11 класса
</a:t>
            </a:r>
            <a:endParaRPr lang="en-US" sz="2407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материалы доступны в любое время: можно возвращаться к сложным темам, сравнивать объяснения и выбирать формат — видео, тесты, интерактивные задания, симуляции. Это поддерживает уверенность.
</a:t>
            </a:r>
            <a:endParaRPr lang="en-US" sz="1347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платформы помогают выстраивать индивидуальную траекторию и быстрее выявлять «пробелы» после контрольных. В результате вы не просто получаете оценку, а понимаете, что именно нужно доработать.
</a:t>
            </a:r>
            <a:endParaRPr lang="en-US" sz="1325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сильных учеников цифровая среда расширяет рамки предмета: открывает дополнительные задания, проекты и более углублённые практики. Так проще готовить материалы к выступлениям и укреплять навыки аргументации.
</a:t>
            </a:r>
            <a:endParaRPr lang="en-US" sz="1244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Тем, кому нужна поддержка, цифровые инструменты дают быстрый доступ к разъяснениям и тренировке ключевых навыков. Выходит больше попыток закрепления, а нагрузка распределяется более ровно по времени.
</a:t>
            </a:r>
            <a:endParaRPr lang="en-US" sz="1262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2863" y="3192364"/>
            <a:ext cx="33075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42" y="3213364"/>
            <a:ext cx="378000" cy="33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10108"/>
            <a:ext cx="37800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цифровых технологий для учителя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проверка тестов снижает объём механической работы и ускоряет выдачу результатов. Учитель быстрее видит, что усвоено, а что требует доработки, и эффективнее использует время урока.
</a:t>
            </a:r>
            <a:endParaRPr lang="en-US" sz="988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и меньше рутины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поддерживают смешанное обучение: комбинацию онлайн-модулей и очных занятий. Учитель получает базу заданий, цифровые материалы и более точный контроль учебного прогресса.
</a:t>
            </a:r>
            <a:endParaRPr lang="en-US" sz="988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обучение и контроль прогресса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Платформенная аналитика показывает типичные ошибки, проблемные темы и динамику успеваемости отдельных учеников. Это помогает корректировать объяснения и планировать повторение без «угадывания» причин.
</a:t>
            </a:r>
            <a:endParaRPr lang="en-US" sz="988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для точной работы с классом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последовательности действий в LMS: цель → материал → задание → проверка → анализ → адаптация. Ветвление зависит от результата.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учебный цикл: от цели к корректировке траектории
</a:t>
            </a:r>
            <a:endParaRPr lang="en-US" sz="22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обучение строится на видеоконференциях, облачных заданиях, электронных тестах и онлайн-оценивании. В этом формате важно сохранять регулярность обратной связи и понятные критерии выполнения работ.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обучение объединяет очные занятия и цифровые модули, делая процесс гибче. Часть заданий выполняется в цифровой среде, а очное взаимодействие помогает уточнять смыслы и поддерживать мотивацию.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и смешанное обучение в современной школе
</a:t>
            </a:r>
            <a:endParaRPr lang="en-US" sz="22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успешно учиться в цифровой школе, важно не только пользоваться сервисами, но и уметь документировать работу: версии файлов, источники и ход решений.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наибольшая доля связана с безопасностью и проверкой достоверности: без этого подготовка проектов и учебных заданий становится рисковой.
</a:t>
            </a:r>
            <a:endParaRPr lang="en-US" sz="1373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методическая модель компетенций (без привязки к конкретной статистике), 2026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навыки, необходимые школьнику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учебники часто сочетают гиперссылки, встроенные задания и мультимедиа, а также позволяют быстро переходить между темами. Это помогает держать внимание и учиться в своем темпе.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платформах доступны озвучивание текста и контрастный режим, что делает материалы удобнее для разных образовательных потребностей. Это поддерживает самостоятельную работу и повторение.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контент проще обновлять: изменения быстро вносятся в разделы, а не требуют нового печатного тиража. Часто поддерживаются режимы увеличения шрифта и чтения.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учебники и цифровой контент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857" y="1647776"/>
            <a:ext cx="2561223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обобщающая таблица на основе типовых рисков цифровых образовательных сред, 2026.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типичные угрозы цифровой учебной среды и практичные меры уменьшения последствий: от организации доступа до офлайн-альтернатив.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безопасность и качество достигаются не отдельной покупкой сервисов, а сочетанием регламентов, навыков и организационных решений.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информатизации и способы их снижения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доступ и учет данных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важно ограничивать доступ ролями, назначать персональные учетные записи и фиксировать правила хранения данных. Это снижает риск несанкционированных действий и путаницы.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сети и конфиденциальность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Научают осторожности с подозрительными ссылками, соблюдению конфиденциальности при работе с платформами и соблюдению правил общения. Безопасность становится частью культуры ответственности.
</a:t>
            </a:r>
            <a:endParaRPr lang="en-US" sz="125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вход и защита аккаунтов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надежные пароли и, где возможно, двухфакторная аутентификация. Ученикам объясняют, почему нельзя сообщать логины и пароли даже «друзьям» и знакомым.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в школе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хорошей технике результат может падать, если педагогам не хватает методической поддержки или контент не встроен в учебные цели и оценивание.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значимыми выглядят подготовка учителей и инфраструктура: они определяют, будут ли технологии работать регулярно и осмысленно, а не эпизодически.
</a:t>
            </a:r>
            <a:endParaRPr lang="en-US" sz="1392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аналитическая модель приоритетов (качественная оценка без привязки к конкретным измерениям), 2026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успешной цифровизации школы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становится организатором учебной среды: он задает цель, структурирует материал в платформе и выстраивает задания так, чтобы цифровые инструменты усиливали именно учебный результат.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не заменяют педагога, а меняют его профессиональные обязанности: возрастает роль отбора качественного контента, методического дизайна урока и поддержки мотивации учеников.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как наставник и аналитик, используя отчеты платформ для диагностики типичных ошибок и прогресса. Затем планирует корректировку: повторение, консультации или усложнение задач.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учителя в цифровой школе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занятии ученик включает режим озвучивания и контрастный интерфейс. Материал становится доступнее без снижения требований к содержанию. Учитель подбирает задания с разной степенью сложности, а темп определяется не «ярлыком», а самоощущением прогресса.
</a:t>
            </a:r>
            <a:endParaRPr lang="en-US" sz="835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«говорит»: поддержка для разного темпа чтения
</a:t>
            </a:r>
            <a:endParaRPr lang="en-US" sz="1093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хорошие функции полезны только при стабильной технике и доступном интернете. Школа заранее планирует оборудование, резервные варианты и методические подсказки. В результате ученик получает ровные условия и возможность демонстрировать знания в привычном для себя формате.
</a:t>
            </a:r>
            <a:endParaRPr lang="en-US" sz="835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связь: инклюзивность не сводится к программам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кабинете используют адаптивный формат отображения: увеличенный шрифт, изменение контрастности и удобную навигацию по разделам. Учащийся быстро находит нужные фрагменты и возвращается к ним. Это помогает концентрироваться на понимании, а не на трудностях интерфейса.
</a:t>
            </a:r>
            <a:endParaRPr lang="en-US" sz="835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контраст: адаптация вместо компромисса
</a:t>
            </a:r>
            <a:endParaRPr lang="en-US" sz="1161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Информатизация и инклюзивное образование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эффект был устойчивым, цифровые инструменты нужно использовать регулярно: с диагностикой, обратной связью и повторной отработкой, а не только «для разнообразия».
</a:t>
            </a:r>
            <a:endParaRPr lang="en-US" sz="1315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быстрое оценивание и частая диагностика: это ускоряет корректировку пробелов. Поэтому результат заметнее там, где методика опирается на аналитику.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демонстрационная шкала изменений (без привязки к конкретной выборке), 2026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информатизация влияет на результаты обучения
</a:t>
            </a:r>
            <a:endParaRPr lang="en-US" sz="25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167" y="1710453"/>
            <a:ext cx="324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информатизации образования
</a:t>
            </a:r>
            <a:endParaRPr lang="en-US" sz="2537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поддерживает адаптивные задания и подсказки, помогая ученику двигаться от текущего уровня. Параллельно важно контролировать корректность рекомендаций и прозрачность алгоритмов.
</a:t>
            </a:r>
            <a:endParaRPr lang="en-US" sz="989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для персонализации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аналитика ценна только при этичном обращении с данными и безопасных настройках. Нужны понятные правила хранения, доступа и информированного согласия.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и этика работы с данными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Портфолио собирает достижения и материалы ученика: результаты тестов, проекты, отзывы. Это помогает учиться рефлексии и точнее показывать прогресс на подготовке к экзаменам.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портфолио и проектная работа
</a:t>
            </a:r>
            <a:endParaRPr lang="en-US" sz="1217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подстраивают сложность и темп, а микрокурсы позволяют «закрывать» конкретные пробелы. Такой формат снижает перегрузку и повышает управляемость обучения.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платформы и микрокурсы
</a:t>
            </a:r>
            <a:endParaRPr lang="en-US" sz="111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Информатизация как средство качества, доступности и ответственности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Информатизация повышает доступность материалов, гибкость обучения и управляемость школьных процессов. Эффект появляется, когда технологии служат целям урока, поддерживают развитие личности и снижают образовательное неравенство.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2026-05-12T17:06:03Z</dcterms:created>
  <dcterms:modified xsi:type="dcterms:W3CDTF">2026-05-12T17:06:03Z</dcterms:modified>
</cp:coreProperties>
</file>