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сажает лес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сажают люди, которые берегут природу и помогают ей расти.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лесу нужна помощь людей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пожара, вырубки или сильного ветра лесу трудно восстановиться самому. Молодым деревьям нужна забота, а новые посадки помогают природе быстрее вернуться к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помощники леса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охраняют лес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каждый день обходят участки, замечают больные деревья и следят, чтобы лес не пострадал от огня, мусора и неосторожных людей. Без их внимания лесу было бы гораздо труднее.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Заботятся о саженцах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подсказывают, как посадить маленькое деревце ровно, не повредить корни и хорошо прижать землю. Так саженец получает крепкую опору и шанс вырасти сильным.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правильное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знает, где земля влажная, а где суше, какие деревья здесь приживутся лучше и куда безопасно высаживать саженцы. Он помогает лесу начать новую жизнь в нужном месте.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за лесом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проверяют, как прижились посадки, где появились сухие участки и не мешают ли молодым деревьям сорняки. Это как заботливый лесной контроль, только без строгих тетрадок.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маленького семечка — будущий лес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питомнике готовят грядки и аккуратно сеют семена. Потом появляются крошечные сосны, ели и берёзы. Рядом стоят лейки и яркие бирки, чтобы не перепутать, кто где растёт.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Саженцы учатся быть сильными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деревца живут в питомнике несколько лет, пока не окрепнут. За ними ухаживают, поливают и защищают от холода. В рядках стоит много маленьких зелёных ростков — настоящий детский сад для деревьев.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саженцу нужно время, чтобы стать готовым к пересадке в лес. Поэтому питомник похож на заботливый дом, где всё устроено просто и понятно: грядки, вода, таблички и ровные ряды зелёных малышей.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лесном питомнике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новому лесу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работ: от сбора семян до ухода за молодыми деревьями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33991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10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534" y="23984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660" y="2222047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4411" y="1820204"/>
            <a:ext cx="310200" cy="2757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приходит на посадки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сажают деревья, учатся работать в команде и узнают, что лес растёт не по волшебству, а благодаря терпению и заботе. Для многих это первая настоящая встреча с лесным делом.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на посадках, учатся у специалистов и видят, как устроена работа в лесу. Такие выезды превращают учебу в живой опыт, а не только в страницы учебника.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детьми взрослые делают полезное дело и показывают хороший пример. Когда семья сажает дерево, это запоминается надолго и превращается в тёплую лесную историю.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приходят по зову сердца, потому что хотят помочь природе. Они работают дружно, быстро и аккуратно, а ещё умеют радоваться каждому маленькому саженцу.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предприятий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компаний часто участвуют в добрых акциях целыми командами. После работы в лесу остаются ровные ряды посадок и ощущение, что большое дело можно сделать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лесу нужны разные деревья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сухих мест выбирают породы, которые умеют беречь влагу и выдерживать жару. Поэтому там часто высаживают сосну — она лучше переносит такие условия и чувствует себя уверенно.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более влажных участках подходят ель и берёза. Эти деревья любят другие условия, поэтому лесники подбирают их так, чтобы саженцам было легче расти и не болеть.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всегда зависит от местного климата, почвы и зимы. Если дерево подходит месту, оно быстрее приживается, а новый лес становится крепче и надёжнее.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 собой на посадку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нужны лопата, перчатки и ведро с водой. А ещё есть меч Колесова — специальный инструмент, который помогает быстро сделать узкую щель в земле для саженца.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руках маленькое деревце и аккуратные перчатки, всё выглядит почти как лесная операция с добрым финалом. Главное — работать осторожно, чтобы не повредить корни и стволик.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молодым лесом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Проверяют, ровно ли стоит саженец, и прижимают землю вокруг него. Это помогает корням лучше держаться и сохранять влагу.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деревья поливают и осматривают. Если сухо или жарко, им особенно нужна помощь, потому что они ещё очень слабые.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сорняки, защищают посадки от вредителей и следят, чтобы рядом не было лишнего мусора. Лес в это время особенно требует внимания.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дерево не прижилось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место погибшего саженца иногда высаживают новый. Так посадка остаётся ровной и лес продолжает расти без больших пропусков.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саженец ставят ровно и землю вокруг него прижимают очень аккуратно, словно помогают маленькому деревцу сделать первый уверенный шаг.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посадки саженцев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неосторожное движение может повредить корни или тонкий стволик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пожара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земля остаётся открытой и беззащитной. Дождь может смыть верхний слой почвы, а сильный ветер — разнести семена и пепел по окрестностям.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 гарях важно не ждать слишком долго. Если вовремя посадить деревья и помочь им прижиться, лес сможет снова стать зелёным и живым.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семечка до большого дерева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выглядит путь лесного растения: от маленького семени до взрослого леса, если за ним внимательно ухаживают.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лесные дела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посадка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приходят на посадку саженцев вместе со взрослыми. Они учатся держать лопату, ставить деревце ровно и работать дружно, как одна команда.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семян и помощь птицам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ребята собирают семена и делают кормушки. Так они помогают будущему лесу и его маленьким жителям, а ещё наблюдают, как природа оживает.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круглый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школьники проверяют молодые посадки, убирают мусор и напоминают другим беречь лес. Доброе дело продолжается не один день, а долго и по-настоящему.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знают свой участок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лесного хозяйства первыми приходят туда, где лесу нужна помощь. Они выбирают место для посадки, ставят табличку с названием участка и следят, чтобы молодые сосны не потерялись среди травы.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 выходят всей семьёй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посадку приходят волонтёры, родители и дети. У каждого в руках лопата, а рядом — аккуратные ряды маленьких деревьев. Работа нелёгкая, но после неё особенно приятно смотреть на зелёные ростки.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предприятия помогают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предприятия тоже участвуют в восстановлении леса. Они привозят людей, саженцы и нужные инструменты. На такой картинке хорошо видно, как много помощников собирается ради одного доброго дела.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ещё сажает лес в 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сажают деревья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дни без сильного ветра и засухи. Тогда молодому деревцу не приходится бороться сразу со всем на свете, и оно меньше устаёт после посадки.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правильное время посадка идёт успешнее. Саженец получает больше шансов стать крепким деревом, а не превратиться в грустного «маленького путешественника» без сил.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земля уже оттаяла, но жара ещё не началась. Влажная почва помогает корням быстрее прижиться и начать пить воду, как из маленькой лесной чашки.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воздух становится прохладнее, а дожди часто идут чаще. Саженцу легче укорениться без палящего солнца и спокойно подготовиться к зимнему покою.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нужно не только посадить, но и сохранить
</a:t>
            </a:r>
            <a:endParaRPr lang="en-US" sz="2314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пожар может повредить молодые посадки. После огня почва остаётся без защиты, поэтому лесу особенно нужна осторожность и быстрая помощь людей.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почва быстро теряет влагу, и саженцам труднее жить. Поэтому рядом с посадками следят за водой, тенью и тем, чтобы земля не пересыхала.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бутылки и пакеты мешают растениям и животным. Когда люди убирают мусор, лес становится чище, а молодым деревьям легче расти без лишних опасностей.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наступить на саженец или сломать тонкий стволик, дерево может не вырасти. Знаки, ограждения и аккуратность помогают беречь лес с самого начала.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 хранит будущее дерева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шишках сосны и ели прячутся маленькие семена. Когда их собирают, шишки сушат и осторожно раскрывают, чтобы не повредить ценный лесной запас. Из таких семян потом вырастают новые ростки, и начинается ещё одна история леса.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питомник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сортировки семена отправляют в питомники, где за ними следят как за маленькими сокровищами. Там им дают свет, воду и заботу, а затем появляются первые зелёные побеги, похожие на крошечные приветствия новому лесу.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шишки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лес сильным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крепче, когда в нём растут не только деревья, но и кустарники с травами. Разные растения создают укрытие и пищу для животных.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лесу много разных видов, ему проще пережить трудности. Ветер, жара и болезни не так быстро вредят такому живому и дружному месту.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лес лучше защищает почву. Корни удерживают землю, а густая растительность помогает ей не высыхать и не размываться после дождя.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дело для многих людей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лес растёт медленно, почти как будто думает перед каждым шагом. Но каждая посадка приближает день, когда на месте пустого участка зашумят кроны.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учит терпению и заботе. А ещё она показывает, что даже маленькое дело может стать началом большой зелёной истории.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нужен всем: он даёт свежий воздух, прохладную тень и дом для многих зверей и птиц. Поэтому люди хотят помогать ему расти.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и дети сажают деревья вместе, они делают одно большое доброе дело. Тут важно не только посадить, но и поддержать друг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сажают те, кто о нём заботится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появляется там, где люди работают вместе: собирают семена, выращивают саженцы, высаживают их и ухаживают за ними. Так маленькое дерево становится частью большого живого леса.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2026-05-24T01:52:10Z</dcterms:created>
  <dcterms:modified xsi:type="dcterms:W3CDTF">2026-05-24T01:52:10Z</dcterms:modified>
</cp:coreProperties>
</file>